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 Bold" panose="020B0604020202020204" charset="0"/>
      <p:regular r:id="rId10"/>
    </p:embeddedFont>
    <p:embeddedFont>
      <p:font typeface="Arimo" panose="020B0604020202020204" charset="0"/>
      <p:regular r:id="rId11"/>
    </p:embeddedFont>
    <p:embeddedFont>
      <p:font typeface="Calibri (MS)" panose="020B0604020202020204" charset="0"/>
      <p:regular r:id="rId12"/>
    </p:embeddedFont>
    <p:embeddedFont>
      <p:font typeface="Calibri (MS) Bold" panose="020B0604020202020204" charset="0"/>
      <p:regular r:id="rId13"/>
    </p:embeddedFont>
    <p:embeddedFont>
      <p:font typeface="PT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B35"/>
    <a:srgbClr val="3C9B35"/>
    <a:srgbClr val="339933"/>
    <a:srgbClr val="269820"/>
    <a:srgbClr val="15980A"/>
    <a:srgbClr val="5C6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to.semma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539" y="1370194"/>
            <a:ext cx="17437950" cy="8356072"/>
            <a:chOff x="0" y="0"/>
            <a:chExt cx="23250600" cy="11141430"/>
          </a:xfrm>
        </p:grpSpPr>
        <p:sp>
          <p:nvSpPr>
            <p:cNvPr id="3" name="Freeform 3"/>
            <p:cNvSpPr/>
            <p:nvPr/>
          </p:nvSpPr>
          <p:spPr>
            <a:xfrm>
              <a:off x="-361442" y="-802386"/>
              <a:ext cx="23613618" cy="11948541"/>
            </a:xfrm>
            <a:custGeom>
              <a:avLst/>
              <a:gdLst/>
              <a:ahLst/>
              <a:cxnLst/>
              <a:rect l="l" t="t" r="r" b="b"/>
              <a:pathLst>
                <a:path w="23613618" h="11948541">
                  <a:moveTo>
                    <a:pt x="450342" y="800862"/>
                  </a:moveTo>
                  <a:lnTo>
                    <a:pt x="488442" y="800862"/>
                  </a:lnTo>
                  <a:lnTo>
                    <a:pt x="488442" y="803910"/>
                  </a:lnTo>
                  <a:lnTo>
                    <a:pt x="450342" y="803910"/>
                  </a:lnTo>
                  <a:close/>
                  <a:moveTo>
                    <a:pt x="539242" y="803910"/>
                  </a:moveTo>
                  <a:lnTo>
                    <a:pt x="577342" y="803910"/>
                  </a:lnTo>
                  <a:lnTo>
                    <a:pt x="539242" y="803910"/>
                  </a:lnTo>
                  <a:close/>
                  <a:moveTo>
                    <a:pt x="628142" y="803910"/>
                  </a:moveTo>
                  <a:lnTo>
                    <a:pt x="666242" y="803910"/>
                  </a:lnTo>
                  <a:lnTo>
                    <a:pt x="628142" y="803910"/>
                  </a:lnTo>
                  <a:close/>
                  <a:moveTo>
                    <a:pt x="717042" y="803910"/>
                  </a:moveTo>
                  <a:lnTo>
                    <a:pt x="755142" y="803910"/>
                  </a:lnTo>
                  <a:lnTo>
                    <a:pt x="717042" y="803910"/>
                  </a:lnTo>
                  <a:close/>
                  <a:moveTo>
                    <a:pt x="805942" y="803910"/>
                  </a:moveTo>
                  <a:lnTo>
                    <a:pt x="844042" y="803910"/>
                  </a:lnTo>
                  <a:lnTo>
                    <a:pt x="805942" y="803910"/>
                  </a:lnTo>
                  <a:close/>
                  <a:moveTo>
                    <a:pt x="894842" y="803910"/>
                  </a:moveTo>
                  <a:lnTo>
                    <a:pt x="932942" y="803910"/>
                  </a:lnTo>
                  <a:lnTo>
                    <a:pt x="894842" y="803910"/>
                  </a:lnTo>
                  <a:close/>
                  <a:moveTo>
                    <a:pt x="983742" y="803910"/>
                  </a:moveTo>
                  <a:lnTo>
                    <a:pt x="1021842" y="803910"/>
                  </a:lnTo>
                  <a:lnTo>
                    <a:pt x="983742" y="803910"/>
                  </a:lnTo>
                  <a:close/>
                  <a:moveTo>
                    <a:pt x="1072642" y="803910"/>
                  </a:moveTo>
                  <a:lnTo>
                    <a:pt x="1110742" y="803910"/>
                  </a:lnTo>
                  <a:lnTo>
                    <a:pt x="1072642" y="803910"/>
                  </a:lnTo>
                  <a:close/>
                  <a:moveTo>
                    <a:pt x="1161542" y="803910"/>
                  </a:moveTo>
                  <a:lnTo>
                    <a:pt x="1199642" y="803910"/>
                  </a:lnTo>
                  <a:lnTo>
                    <a:pt x="1161542" y="803910"/>
                  </a:lnTo>
                  <a:close/>
                  <a:moveTo>
                    <a:pt x="1250442" y="803910"/>
                  </a:moveTo>
                  <a:lnTo>
                    <a:pt x="1288542" y="803910"/>
                  </a:lnTo>
                  <a:lnTo>
                    <a:pt x="1250442" y="803910"/>
                  </a:lnTo>
                  <a:close/>
                  <a:moveTo>
                    <a:pt x="1339342" y="803910"/>
                  </a:moveTo>
                  <a:lnTo>
                    <a:pt x="1377442" y="803910"/>
                  </a:lnTo>
                  <a:lnTo>
                    <a:pt x="1339342" y="803910"/>
                  </a:lnTo>
                  <a:close/>
                  <a:moveTo>
                    <a:pt x="1428242" y="803910"/>
                  </a:moveTo>
                  <a:lnTo>
                    <a:pt x="1466342" y="803910"/>
                  </a:lnTo>
                  <a:lnTo>
                    <a:pt x="1428242" y="803910"/>
                  </a:lnTo>
                  <a:close/>
                  <a:moveTo>
                    <a:pt x="1517142" y="803910"/>
                  </a:moveTo>
                  <a:lnTo>
                    <a:pt x="1555242" y="803910"/>
                  </a:lnTo>
                  <a:lnTo>
                    <a:pt x="1517142" y="803910"/>
                  </a:lnTo>
                  <a:close/>
                  <a:moveTo>
                    <a:pt x="1606042" y="803910"/>
                  </a:moveTo>
                  <a:lnTo>
                    <a:pt x="1644142" y="803910"/>
                  </a:lnTo>
                  <a:lnTo>
                    <a:pt x="1606042" y="803910"/>
                  </a:lnTo>
                  <a:close/>
                  <a:moveTo>
                    <a:pt x="1694942" y="803910"/>
                  </a:moveTo>
                  <a:lnTo>
                    <a:pt x="1733042" y="803910"/>
                  </a:lnTo>
                  <a:lnTo>
                    <a:pt x="1694942" y="803910"/>
                  </a:lnTo>
                  <a:close/>
                  <a:moveTo>
                    <a:pt x="1783842" y="803910"/>
                  </a:moveTo>
                  <a:lnTo>
                    <a:pt x="1821942" y="803910"/>
                  </a:lnTo>
                  <a:lnTo>
                    <a:pt x="1783842" y="803910"/>
                  </a:lnTo>
                  <a:close/>
                  <a:moveTo>
                    <a:pt x="1872742" y="803910"/>
                  </a:moveTo>
                  <a:lnTo>
                    <a:pt x="1910842" y="803910"/>
                  </a:lnTo>
                  <a:lnTo>
                    <a:pt x="1872742" y="803910"/>
                  </a:lnTo>
                  <a:close/>
                  <a:moveTo>
                    <a:pt x="1961642" y="803910"/>
                  </a:moveTo>
                  <a:lnTo>
                    <a:pt x="1999742" y="803910"/>
                  </a:lnTo>
                  <a:lnTo>
                    <a:pt x="1961642" y="803910"/>
                  </a:lnTo>
                  <a:close/>
                  <a:moveTo>
                    <a:pt x="2050542" y="803910"/>
                  </a:moveTo>
                  <a:lnTo>
                    <a:pt x="2088642" y="803910"/>
                  </a:lnTo>
                  <a:lnTo>
                    <a:pt x="2050542" y="803910"/>
                  </a:lnTo>
                  <a:close/>
                  <a:moveTo>
                    <a:pt x="2139442" y="803910"/>
                  </a:moveTo>
                  <a:lnTo>
                    <a:pt x="2177542" y="803910"/>
                  </a:lnTo>
                  <a:lnTo>
                    <a:pt x="2139442" y="803910"/>
                  </a:lnTo>
                  <a:close/>
                  <a:moveTo>
                    <a:pt x="2228342" y="803910"/>
                  </a:moveTo>
                  <a:lnTo>
                    <a:pt x="2266442" y="803910"/>
                  </a:lnTo>
                  <a:lnTo>
                    <a:pt x="2228342" y="803910"/>
                  </a:lnTo>
                  <a:close/>
                  <a:moveTo>
                    <a:pt x="2317242" y="803910"/>
                  </a:moveTo>
                  <a:lnTo>
                    <a:pt x="2355342" y="803910"/>
                  </a:lnTo>
                  <a:lnTo>
                    <a:pt x="2317242" y="803910"/>
                  </a:lnTo>
                  <a:close/>
                  <a:moveTo>
                    <a:pt x="2406142" y="803910"/>
                  </a:moveTo>
                  <a:lnTo>
                    <a:pt x="2444242" y="803910"/>
                  </a:lnTo>
                  <a:lnTo>
                    <a:pt x="2406142" y="803910"/>
                  </a:lnTo>
                  <a:close/>
                  <a:moveTo>
                    <a:pt x="2495042" y="803910"/>
                  </a:moveTo>
                  <a:lnTo>
                    <a:pt x="2533142" y="803910"/>
                  </a:lnTo>
                  <a:lnTo>
                    <a:pt x="2495042" y="803910"/>
                  </a:lnTo>
                  <a:close/>
                  <a:moveTo>
                    <a:pt x="2583942" y="803910"/>
                  </a:moveTo>
                  <a:lnTo>
                    <a:pt x="2622042" y="803910"/>
                  </a:lnTo>
                  <a:lnTo>
                    <a:pt x="2583942" y="803910"/>
                  </a:lnTo>
                  <a:close/>
                  <a:moveTo>
                    <a:pt x="2672842" y="803910"/>
                  </a:moveTo>
                  <a:lnTo>
                    <a:pt x="2710942" y="803910"/>
                  </a:lnTo>
                  <a:lnTo>
                    <a:pt x="2672842" y="803910"/>
                  </a:lnTo>
                  <a:close/>
                  <a:moveTo>
                    <a:pt x="2761742" y="803910"/>
                  </a:moveTo>
                  <a:lnTo>
                    <a:pt x="2799842" y="803910"/>
                  </a:lnTo>
                  <a:lnTo>
                    <a:pt x="2761742" y="803910"/>
                  </a:lnTo>
                  <a:close/>
                  <a:moveTo>
                    <a:pt x="2850642" y="803910"/>
                  </a:moveTo>
                  <a:lnTo>
                    <a:pt x="2888742" y="803910"/>
                  </a:lnTo>
                  <a:lnTo>
                    <a:pt x="2850642" y="803910"/>
                  </a:lnTo>
                  <a:close/>
                  <a:moveTo>
                    <a:pt x="2939542" y="803910"/>
                  </a:moveTo>
                  <a:lnTo>
                    <a:pt x="2977642" y="803910"/>
                  </a:lnTo>
                  <a:lnTo>
                    <a:pt x="2939542" y="803910"/>
                  </a:lnTo>
                  <a:close/>
                  <a:moveTo>
                    <a:pt x="3028442" y="803910"/>
                  </a:moveTo>
                  <a:lnTo>
                    <a:pt x="3066542" y="803910"/>
                  </a:lnTo>
                  <a:lnTo>
                    <a:pt x="3028442" y="803910"/>
                  </a:lnTo>
                  <a:close/>
                  <a:moveTo>
                    <a:pt x="3117342" y="803910"/>
                  </a:moveTo>
                  <a:lnTo>
                    <a:pt x="3155442" y="803910"/>
                  </a:lnTo>
                  <a:lnTo>
                    <a:pt x="3117342" y="803910"/>
                  </a:lnTo>
                  <a:close/>
                  <a:moveTo>
                    <a:pt x="3206242" y="803910"/>
                  </a:moveTo>
                  <a:lnTo>
                    <a:pt x="3244342" y="803910"/>
                  </a:lnTo>
                  <a:lnTo>
                    <a:pt x="3206242" y="803910"/>
                  </a:lnTo>
                  <a:close/>
                  <a:moveTo>
                    <a:pt x="3295142" y="803910"/>
                  </a:moveTo>
                  <a:lnTo>
                    <a:pt x="3333242" y="803910"/>
                  </a:lnTo>
                  <a:lnTo>
                    <a:pt x="3295142" y="803910"/>
                  </a:lnTo>
                  <a:close/>
                  <a:moveTo>
                    <a:pt x="3384042" y="803910"/>
                  </a:moveTo>
                  <a:lnTo>
                    <a:pt x="3422142" y="803910"/>
                  </a:lnTo>
                  <a:lnTo>
                    <a:pt x="3384042" y="803910"/>
                  </a:lnTo>
                  <a:close/>
                  <a:moveTo>
                    <a:pt x="3472942" y="803910"/>
                  </a:moveTo>
                  <a:lnTo>
                    <a:pt x="3511042" y="803910"/>
                  </a:lnTo>
                  <a:lnTo>
                    <a:pt x="3472942" y="803910"/>
                  </a:lnTo>
                  <a:close/>
                  <a:moveTo>
                    <a:pt x="3561842" y="803910"/>
                  </a:moveTo>
                  <a:lnTo>
                    <a:pt x="3599942" y="803910"/>
                  </a:lnTo>
                  <a:lnTo>
                    <a:pt x="3561842" y="803910"/>
                  </a:lnTo>
                  <a:close/>
                  <a:moveTo>
                    <a:pt x="3650742" y="803910"/>
                  </a:moveTo>
                  <a:lnTo>
                    <a:pt x="3688842" y="803910"/>
                  </a:lnTo>
                  <a:lnTo>
                    <a:pt x="3650742" y="803910"/>
                  </a:lnTo>
                  <a:close/>
                  <a:moveTo>
                    <a:pt x="3739642" y="803910"/>
                  </a:moveTo>
                  <a:lnTo>
                    <a:pt x="3777742" y="803910"/>
                  </a:lnTo>
                  <a:lnTo>
                    <a:pt x="3739642" y="803910"/>
                  </a:lnTo>
                  <a:close/>
                  <a:moveTo>
                    <a:pt x="3828542" y="803910"/>
                  </a:moveTo>
                  <a:lnTo>
                    <a:pt x="3866642" y="803910"/>
                  </a:lnTo>
                  <a:lnTo>
                    <a:pt x="3828542" y="803910"/>
                  </a:lnTo>
                  <a:close/>
                  <a:moveTo>
                    <a:pt x="3917442" y="803910"/>
                  </a:moveTo>
                  <a:lnTo>
                    <a:pt x="3955542" y="803910"/>
                  </a:lnTo>
                  <a:lnTo>
                    <a:pt x="3917442" y="803910"/>
                  </a:lnTo>
                  <a:close/>
                  <a:moveTo>
                    <a:pt x="4006342" y="803910"/>
                  </a:moveTo>
                  <a:lnTo>
                    <a:pt x="4044442" y="803910"/>
                  </a:lnTo>
                  <a:lnTo>
                    <a:pt x="4006342" y="803910"/>
                  </a:lnTo>
                  <a:close/>
                  <a:moveTo>
                    <a:pt x="4095242" y="803910"/>
                  </a:moveTo>
                  <a:lnTo>
                    <a:pt x="4133342" y="803910"/>
                  </a:lnTo>
                  <a:lnTo>
                    <a:pt x="4095242" y="803910"/>
                  </a:lnTo>
                  <a:close/>
                  <a:moveTo>
                    <a:pt x="4184142" y="803910"/>
                  </a:moveTo>
                  <a:lnTo>
                    <a:pt x="4222242" y="803910"/>
                  </a:lnTo>
                  <a:lnTo>
                    <a:pt x="4184142" y="803910"/>
                  </a:lnTo>
                  <a:close/>
                  <a:moveTo>
                    <a:pt x="4273042" y="803910"/>
                  </a:moveTo>
                  <a:lnTo>
                    <a:pt x="4311142" y="803910"/>
                  </a:lnTo>
                  <a:lnTo>
                    <a:pt x="4273042" y="803910"/>
                  </a:lnTo>
                  <a:close/>
                  <a:moveTo>
                    <a:pt x="4361942" y="803910"/>
                  </a:moveTo>
                  <a:lnTo>
                    <a:pt x="4400042" y="803910"/>
                  </a:lnTo>
                  <a:lnTo>
                    <a:pt x="4361942" y="803910"/>
                  </a:lnTo>
                  <a:close/>
                  <a:moveTo>
                    <a:pt x="4450842" y="803910"/>
                  </a:moveTo>
                  <a:lnTo>
                    <a:pt x="4488942" y="803910"/>
                  </a:lnTo>
                  <a:lnTo>
                    <a:pt x="4450842" y="803910"/>
                  </a:lnTo>
                  <a:close/>
                  <a:moveTo>
                    <a:pt x="4539742" y="803910"/>
                  </a:moveTo>
                  <a:lnTo>
                    <a:pt x="4577842" y="803910"/>
                  </a:lnTo>
                  <a:lnTo>
                    <a:pt x="4539742" y="803910"/>
                  </a:lnTo>
                  <a:close/>
                  <a:moveTo>
                    <a:pt x="4628642" y="803910"/>
                  </a:moveTo>
                  <a:lnTo>
                    <a:pt x="4666742" y="803910"/>
                  </a:lnTo>
                  <a:lnTo>
                    <a:pt x="4628642" y="803910"/>
                  </a:lnTo>
                  <a:close/>
                  <a:moveTo>
                    <a:pt x="4717542" y="803910"/>
                  </a:moveTo>
                  <a:lnTo>
                    <a:pt x="4755642" y="803910"/>
                  </a:lnTo>
                  <a:lnTo>
                    <a:pt x="4717542" y="803910"/>
                  </a:lnTo>
                  <a:close/>
                  <a:moveTo>
                    <a:pt x="4806442" y="803910"/>
                  </a:moveTo>
                  <a:lnTo>
                    <a:pt x="4844542" y="803910"/>
                  </a:lnTo>
                  <a:lnTo>
                    <a:pt x="4806442" y="803910"/>
                  </a:lnTo>
                  <a:close/>
                  <a:moveTo>
                    <a:pt x="4895342" y="803910"/>
                  </a:moveTo>
                  <a:lnTo>
                    <a:pt x="4933442" y="803910"/>
                  </a:lnTo>
                  <a:lnTo>
                    <a:pt x="4895342" y="803910"/>
                  </a:lnTo>
                  <a:close/>
                  <a:moveTo>
                    <a:pt x="4984242" y="803910"/>
                  </a:moveTo>
                  <a:lnTo>
                    <a:pt x="5022342" y="803910"/>
                  </a:lnTo>
                  <a:lnTo>
                    <a:pt x="4984242" y="803910"/>
                  </a:lnTo>
                  <a:close/>
                  <a:moveTo>
                    <a:pt x="5073142" y="803910"/>
                  </a:moveTo>
                  <a:lnTo>
                    <a:pt x="5111242" y="803910"/>
                  </a:lnTo>
                  <a:lnTo>
                    <a:pt x="5073142" y="803910"/>
                  </a:lnTo>
                  <a:close/>
                  <a:moveTo>
                    <a:pt x="5162042" y="803910"/>
                  </a:moveTo>
                  <a:lnTo>
                    <a:pt x="5200142" y="803910"/>
                  </a:lnTo>
                  <a:lnTo>
                    <a:pt x="5162042" y="803910"/>
                  </a:lnTo>
                  <a:close/>
                  <a:moveTo>
                    <a:pt x="5250942" y="803910"/>
                  </a:moveTo>
                  <a:lnTo>
                    <a:pt x="5289042" y="803910"/>
                  </a:lnTo>
                  <a:lnTo>
                    <a:pt x="5250942" y="803910"/>
                  </a:lnTo>
                  <a:close/>
                  <a:moveTo>
                    <a:pt x="5339842" y="803910"/>
                  </a:moveTo>
                  <a:lnTo>
                    <a:pt x="5377942" y="803910"/>
                  </a:lnTo>
                  <a:lnTo>
                    <a:pt x="5339842" y="803910"/>
                  </a:lnTo>
                  <a:close/>
                  <a:moveTo>
                    <a:pt x="5428742" y="803910"/>
                  </a:moveTo>
                  <a:lnTo>
                    <a:pt x="5466842" y="803910"/>
                  </a:lnTo>
                  <a:lnTo>
                    <a:pt x="5428742" y="803910"/>
                  </a:lnTo>
                  <a:close/>
                  <a:moveTo>
                    <a:pt x="5517642" y="803910"/>
                  </a:moveTo>
                  <a:lnTo>
                    <a:pt x="5555742" y="803910"/>
                  </a:lnTo>
                  <a:lnTo>
                    <a:pt x="5517642" y="803910"/>
                  </a:lnTo>
                  <a:close/>
                  <a:moveTo>
                    <a:pt x="5606542" y="803910"/>
                  </a:moveTo>
                  <a:lnTo>
                    <a:pt x="5644642" y="803910"/>
                  </a:lnTo>
                  <a:lnTo>
                    <a:pt x="5606542" y="803910"/>
                  </a:lnTo>
                  <a:close/>
                  <a:moveTo>
                    <a:pt x="5695442" y="803910"/>
                  </a:moveTo>
                  <a:lnTo>
                    <a:pt x="5733542" y="803910"/>
                  </a:lnTo>
                  <a:lnTo>
                    <a:pt x="5695442" y="803910"/>
                  </a:lnTo>
                  <a:close/>
                  <a:moveTo>
                    <a:pt x="5784342" y="803910"/>
                  </a:moveTo>
                  <a:lnTo>
                    <a:pt x="5822442" y="803910"/>
                  </a:lnTo>
                  <a:lnTo>
                    <a:pt x="5784342" y="803910"/>
                  </a:lnTo>
                  <a:close/>
                  <a:moveTo>
                    <a:pt x="5873242" y="803910"/>
                  </a:moveTo>
                  <a:lnTo>
                    <a:pt x="5911342" y="803910"/>
                  </a:lnTo>
                  <a:lnTo>
                    <a:pt x="5873242" y="803910"/>
                  </a:lnTo>
                  <a:close/>
                  <a:moveTo>
                    <a:pt x="5962142" y="803910"/>
                  </a:moveTo>
                  <a:lnTo>
                    <a:pt x="6000242" y="803910"/>
                  </a:lnTo>
                  <a:lnTo>
                    <a:pt x="5962142" y="803910"/>
                  </a:lnTo>
                  <a:close/>
                  <a:moveTo>
                    <a:pt x="6051042" y="803910"/>
                  </a:moveTo>
                  <a:lnTo>
                    <a:pt x="6089142" y="803910"/>
                  </a:lnTo>
                  <a:lnTo>
                    <a:pt x="6051042" y="803910"/>
                  </a:lnTo>
                  <a:close/>
                  <a:moveTo>
                    <a:pt x="6139942" y="803910"/>
                  </a:moveTo>
                  <a:lnTo>
                    <a:pt x="6178042" y="803910"/>
                  </a:lnTo>
                  <a:lnTo>
                    <a:pt x="6139942" y="803910"/>
                  </a:lnTo>
                  <a:close/>
                  <a:moveTo>
                    <a:pt x="6228842" y="803910"/>
                  </a:moveTo>
                  <a:lnTo>
                    <a:pt x="6266942" y="803910"/>
                  </a:lnTo>
                  <a:lnTo>
                    <a:pt x="6228842" y="803910"/>
                  </a:lnTo>
                  <a:close/>
                  <a:moveTo>
                    <a:pt x="6317742" y="803910"/>
                  </a:moveTo>
                  <a:lnTo>
                    <a:pt x="6355842" y="803910"/>
                  </a:lnTo>
                  <a:lnTo>
                    <a:pt x="6317742" y="803910"/>
                  </a:lnTo>
                  <a:close/>
                  <a:moveTo>
                    <a:pt x="6406642" y="803910"/>
                  </a:moveTo>
                  <a:lnTo>
                    <a:pt x="6444742" y="803910"/>
                  </a:lnTo>
                  <a:lnTo>
                    <a:pt x="6406642" y="803910"/>
                  </a:lnTo>
                  <a:close/>
                  <a:moveTo>
                    <a:pt x="6495542" y="803910"/>
                  </a:moveTo>
                  <a:lnTo>
                    <a:pt x="6533642" y="803910"/>
                  </a:lnTo>
                  <a:lnTo>
                    <a:pt x="6495542" y="803910"/>
                  </a:lnTo>
                  <a:close/>
                  <a:moveTo>
                    <a:pt x="6584442" y="803910"/>
                  </a:moveTo>
                  <a:lnTo>
                    <a:pt x="6622542" y="803910"/>
                  </a:lnTo>
                  <a:lnTo>
                    <a:pt x="6584442" y="803910"/>
                  </a:lnTo>
                  <a:close/>
                  <a:moveTo>
                    <a:pt x="6673342" y="803910"/>
                  </a:moveTo>
                  <a:lnTo>
                    <a:pt x="6711442" y="803910"/>
                  </a:lnTo>
                  <a:lnTo>
                    <a:pt x="6673342" y="803910"/>
                  </a:lnTo>
                  <a:close/>
                  <a:moveTo>
                    <a:pt x="6762242" y="803910"/>
                  </a:moveTo>
                  <a:lnTo>
                    <a:pt x="6800342" y="803910"/>
                  </a:lnTo>
                  <a:lnTo>
                    <a:pt x="6762242" y="803910"/>
                  </a:lnTo>
                  <a:close/>
                  <a:moveTo>
                    <a:pt x="6851142" y="803910"/>
                  </a:moveTo>
                  <a:lnTo>
                    <a:pt x="6889242" y="803910"/>
                  </a:lnTo>
                  <a:lnTo>
                    <a:pt x="6851142" y="803910"/>
                  </a:lnTo>
                  <a:close/>
                  <a:moveTo>
                    <a:pt x="6940042" y="803910"/>
                  </a:moveTo>
                  <a:lnTo>
                    <a:pt x="6978142" y="803910"/>
                  </a:lnTo>
                  <a:lnTo>
                    <a:pt x="6940042" y="803910"/>
                  </a:lnTo>
                  <a:close/>
                  <a:moveTo>
                    <a:pt x="7028942" y="803910"/>
                  </a:moveTo>
                  <a:lnTo>
                    <a:pt x="7067042" y="803910"/>
                  </a:lnTo>
                  <a:lnTo>
                    <a:pt x="7028942" y="803910"/>
                  </a:lnTo>
                  <a:close/>
                  <a:moveTo>
                    <a:pt x="7117842" y="803910"/>
                  </a:moveTo>
                  <a:lnTo>
                    <a:pt x="7155942" y="803910"/>
                  </a:lnTo>
                  <a:lnTo>
                    <a:pt x="7117842" y="803910"/>
                  </a:lnTo>
                  <a:close/>
                  <a:moveTo>
                    <a:pt x="7206742" y="803910"/>
                  </a:moveTo>
                  <a:lnTo>
                    <a:pt x="7244842" y="803910"/>
                  </a:lnTo>
                  <a:lnTo>
                    <a:pt x="7206742" y="803910"/>
                  </a:lnTo>
                  <a:close/>
                  <a:moveTo>
                    <a:pt x="7295642" y="803910"/>
                  </a:moveTo>
                  <a:lnTo>
                    <a:pt x="7333742" y="803910"/>
                  </a:lnTo>
                  <a:lnTo>
                    <a:pt x="7295642" y="803910"/>
                  </a:lnTo>
                  <a:close/>
                  <a:moveTo>
                    <a:pt x="7384542" y="803910"/>
                  </a:moveTo>
                  <a:lnTo>
                    <a:pt x="7422642" y="803910"/>
                  </a:lnTo>
                  <a:lnTo>
                    <a:pt x="7384542" y="803910"/>
                  </a:lnTo>
                  <a:close/>
                  <a:moveTo>
                    <a:pt x="7473442" y="803910"/>
                  </a:moveTo>
                  <a:lnTo>
                    <a:pt x="7511542" y="803910"/>
                  </a:lnTo>
                  <a:lnTo>
                    <a:pt x="7473442" y="803910"/>
                  </a:lnTo>
                  <a:close/>
                  <a:moveTo>
                    <a:pt x="7562342" y="803910"/>
                  </a:moveTo>
                  <a:lnTo>
                    <a:pt x="7600442" y="803910"/>
                  </a:lnTo>
                  <a:lnTo>
                    <a:pt x="7562342" y="803910"/>
                  </a:lnTo>
                  <a:close/>
                  <a:moveTo>
                    <a:pt x="7651242" y="803910"/>
                  </a:moveTo>
                  <a:lnTo>
                    <a:pt x="7689342" y="803910"/>
                  </a:lnTo>
                  <a:lnTo>
                    <a:pt x="7651242" y="803910"/>
                  </a:lnTo>
                  <a:close/>
                  <a:moveTo>
                    <a:pt x="7740142" y="803910"/>
                  </a:moveTo>
                  <a:lnTo>
                    <a:pt x="7778242" y="803910"/>
                  </a:lnTo>
                  <a:lnTo>
                    <a:pt x="7740142" y="803910"/>
                  </a:lnTo>
                  <a:close/>
                  <a:moveTo>
                    <a:pt x="7829042" y="803910"/>
                  </a:moveTo>
                  <a:lnTo>
                    <a:pt x="7867142" y="803910"/>
                  </a:lnTo>
                  <a:lnTo>
                    <a:pt x="7829042" y="803910"/>
                  </a:lnTo>
                  <a:close/>
                  <a:moveTo>
                    <a:pt x="7917942" y="803910"/>
                  </a:moveTo>
                  <a:lnTo>
                    <a:pt x="7956042" y="803910"/>
                  </a:lnTo>
                  <a:lnTo>
                    <a:pt x="7917942" y="803910"/>
                  </a:lnTo>
                  <a:close/>
                  <a:moveTo>
                    <a:pt x="8006842" y="803910"/>
                  </a:moveTo>
                  <a:lnTo>
                    <a:pt x="8044942" y="803910"/>
                  </a:lnTo>
                  <a:lnTo>
                    <a:pt x="8006842" y="803910"/>
                  </a:lnTo>
                  <a:close/>
                  <a:moveTo>
                    <a:pt x="8095742" y="803910"/>
                  </a:moveTo>
                  <a:lnTo>
                    <a:pt x="8133842" y="803910"/>
                  </a:lnTo>
                  <a:lnTo>
                    <a:pt x="8095742" y="803910"/>
                  </a:lnTo>
                  <a:close/>
                  <a:moveTo>
                    <a:pt x="8184642" y="803910"/>
                  </a:moveTo>
                  <a:lnTo>
                    <a:pt x="8222742" y="803910"/>
                  </a:lnTo>
                  <a:lnTo>
                    <a:pt x="8184642" y="803910"/>
                  </a:lnTo>
                  <a:close/>
                  <a:moveTo>
                    <a:pt x="8273542" y="803910"/>
                  </a:moveTo>
                  <a:lnTo>
                    <a:pt x="8311642" y="803910"/>
                  </a:lnTo>
                  <a:lnTo>
                    <a:pt x="8273542" y="803910"/>
                  </a:lnTo>
                  <a:close/>
                  <a:moveTo>
                    <a:pt x="8362442" y="803910"/>
                  </a:moveTo>
                  <a:lnTo>
                    <a:pt x="8400542" y="803910"/>
                  </a:lnTo>
                  <a:lnTo>
                    <a:pt x="8362442" y="803910"/>
                  </a:lnTo>
                  <a:close/>
                  <a:moveTo>
                    <a:pt x="8451342" y="803910"/>
                  </a:moveTo>
                  <a:lnTo>
                    <a:pt x="8489442" y="803910"/>
                  </a:lnTo>
                  <a:lnTo>
                    <a:pt x="8451342" y="803910"/>
                  </a:lnTo>
                  <a:close/>
                  <a:moveTo>
                    <a:pt x="8540242" y="803910"/>
                  </a:moveTo>
                  <a:lnTo>
                    <a:pt x="8578342" y="803910"/>
                  </a:lnTo>
                  <a:lnTo>
                    <a:pt x="8540242" y="803910"/>
                  </a:lnTo>
                  <a:close/>
                  <a:moveTo>
                    <a:pt x="8629142" y="803910"/>
                  </a:moveTo>
                  <a:lnTo>
                    <a:pt x="8667242" y="803910"/>
                  </a:lnTo>
                  <a:lnTo>
                    <a:pt x="8629142" y="803910"/>
                  </a:lnTo>
                  <a:close/>
                  <a:moveTo>
                    <a:pt x="8718042" y="803910"/>
                  </a:moveTo>
                  <a:lnTo>
                    <a:pt x="8756142" y="803910"/>
                  </a:lnTo>
                  <a:lnTo>
                    <a:pt x="8718042" y="803910"/>
                  </a:lnTo>
                  <a:close/>
                  <a:moveTo>
                    <a:pt x="8806942" y="803910"/>
                  </a:moveTo>
                  <a:lnTo>
                    <a:pt x="8845042" y="803910"/>
                  </a:lnTo>
                  <a:lnTo>
                    <a:pt x="8806942" y="803910"/>
                  </a:lnTo>
                  <a:close/>
                  <a:moveTo>
                    <a:pt x="8895842" y="803910"/>
                  </a:moveTo>
                  <a:lnTo>
                    <a:pt x="8933942" y="803910"/>
                  </a:lnTo>
                  <a:lnTo>
                    <a:pt x="8895842" y="803910"/>
                  </a:lnTo>
                  <a:close/>
                  <a:moveTo>
                    <a:pt x="8984742" y="803910"/>
                  </a:moveTo>
                  <a:lnTo>
                    <a:pt x="9022842" y="803910"/>
                  </a:lnTo>
                  <a:lnTo>
                    <a:pt x="8984742" y="803910"/>
                  </a:lnTo>
                  <a:close/>
                  <a:moveTo>
                    <a:pt x="9073642" y="803910"/>
                  </a:moveTo>
                  <a:lnTo>
                    <a:pt x="9111742" y="803910"/>
                  </a:lnTo>
                  <a:lnTo>
                    <a:pt x="9073642" y="803910"/>
                  </a:lnTo>
                  <a:close/>
                  <a:moveTo>
                    <a:pt x="9162542" y="803910"/>
                  </a:moveTo>
                  <a:lnTo>
                    <a:pt x="9200642" y="803910"/>
                  </a:lnTo>
                  <a:lnTo>
                    <a:pt x="9162542" y="803910"/>
                  </a:lnTo>
                  <a:close/>
                  <a:moveTo>
                    <a:pt x="9251442" y="803910"/>
                  </a:moveTo>
                  <a:lnTo>
                    <a:pt x="9289542" y="803910"/>
                  </a:lnTo>
                  <a:lnTo>
                    <a:pt x="9251442" y="803910"/>
                  </a:lnTo>
                  <a:close/>
                  <a:moveTo>
                    <a:pt x="9340342" y="803910"/>
                  </a:moveTo>
                  <a:lnTo>
                    <a:pt x="9378442" y="803910"/>
                  </a:lnTo>
                  <a:lnTo>
                    <a:pt x="9340342" y="803910"/>
                  </a:lnTo>
                  <a:close/>
                  <a:moveTo>
                    <a:pt x="9429242" y="803910"/>
                  </a:moveTo>
                  <a:lnTo>
                    <a:pt x="9467342" y="803910"/>
                  </a:lnTo>
                  <a:lnTo>
                    <a:pt x="9429242" y="803910"/>
                  </a:lnTo>
                  <a:close/>
                  <a:moveTo>
                    <a:pt x="9518142" y="803910"/>
                  </a:moveTo>
                  <a:lnTo>
                    <a:pt x="9556242" y="803910"/>
                  </a:lnTo>
                  <a:lnTo>
                    <a:pt x="9518142" y="803910"/>
                  </a:lnTo>
                  <a:close/>
                  <a:moveTo>
                    <a:pt x="9607042" y="803910"/>
                  </a:moveTo>
                  <a:lnTo>
                    <a:pt x="9645142" y="803910"/>
                  </a:lnTo>
                  <a:lnTo>
                    <a:pt x="9607042" y="803910"/>
                  </a:lnTo>
                  <a:close/>
                  <a:moveTo>
                    <a:pt x="9695942" y="803910"/>
                  </a:moveTo>
                  <a:lnTo>
                    <a:pt x="9734042" y="803910"/>
                  </a:lnTo>
                  <a:lnTo>
                    <a:pt x="9695942" y="803910"/>
                  </a:lnTo>
                  <a:close/>
                  <a:moveTo>
                    <a:pt x="9784842" y="803910"/>
                  </a:moveTo>
                  <a:lnTo>
                    <a:pt x="9822942" y="803910"/>
                  </a:lnTo>
                  <a:lnTo>
                    <a:pt x="9784842" y="803910"/>
                  </a:lnTo>
                  <a:close/>
                  <a:moveTo>
                    <a:pt x="9873742" y="803910"/>
                  </a:moveTo>
                  <a:lnTo>
                    <a:pt x="9911842" y="803910"/>
                  </a:lnTo>
                  <a:lnTo>
                    <a:pt x="9873742" y="803910"/>
                  </a:lnTo>
                  <a:close/>
                  <a:moveTo>
                    <a:pt x="9962642" y="803910"/>
                  </a:moveTo>
                  <a:lnTo>
                    <a:pt x="10000742" y="803910"/>
                  </a:lnTo>
                  <a:lnTo>
                    <a:pt x="9962642" y="803910"/>
                  </a:lnTo>
                  <a:close/>
                  <a:moveTo>
                    <a:pt x="10051542" y="803910"/>
                  </a:moveTo>
                  <a:lnTo>
                    <a:pt x="10089642" y="803910"/>
                  </a:lnTo>
                  <a:lnTo>
                    <a:pt x="10051542" y="803910"/>
                  </a:lnTo>
                  <a:close/>
                  <a:moveTo>
                    <a:pt x="10140442" y="803910"/>
                  </a:moveTo>
                  <a:lnTo>
                    <a:pt x="10178542" y="803910"/>
                  </a:lnTo>
                  <a:lnTo>
                    <a:pt x="10140442" y="803910"/>
                  </a:lnTo>
                  <a:close/>
                  <a:moveTo>
                    <a:pt x="10229342" y="803910"/>
                  </a:moveTo>
                  <a:lnTo>
                    <a:pt x="10267442" y="803910"/>
                  </a:lnTo>
                  <a:lnTo>
                    <a:pt x="10229342" y="803910"/>
                  </a:lnTo>
                  <a:close/>
                  <a:moveTo>
                    <a:pt x="10318242" y="803910"/>
                  </a:moveTo>
                  <a:lnTo>
                    <a:pt x="10356342" y="803910"/>
                  </a:lnTo>
                  <a:lnTo>
                    <a:pt x="10318242" y="803910"/>
                  </a:lnTo>
                  <a:close/>
                  <a:moveTo>
                    <a:pt x="10407142" y="803910"/>
                  </a:moveTo>
                  <a:lnTo>
                    <a:pt x="10445242" y="803910"/>
                  </a:lnTo>
                  <a:lnTo>
                    <a:pt x="10407142" y="803910"/>
                  </a:lnTo>
                  <a:close/>
                  <a:moveTo>
                    <a:pt x="10496042" y="803910"/>
                  </a:moveTo>
                  <a:lnTo>
                    <a:pt x="10534142" y="803910"/>
                  </a:lnTo>
                  <a:lnTo>
                    <a:pt x="10496042" y="803910"/>
                  </a:lnTo>
                  <a:close/>
                  <a:moveTo>
                    <a:pt x="10584942" y="803910"/>
                  </a:moveTo>
                  <a:lnTo>
                    <a:pt x="10623042" y="803910"/>
                  </a:lnTo>
                  <a:lnTo>
                    <a:pt x="10584942" y="803910"/>
                  </a:lnTo>
                  <a:close/>
                  <a:moveTo>
                    <a:pt x="10673842" y="803910"/>
                  </a:moveTo>
                  <a:lnTo>
                    <a:pt x="10711942" y="803910"/>
                  </a:lnTo>
                  <a:lnTo>
                    <a:pt x="10673842" y="803910"/>
                  </a:lnTo>
                  <a:close/>
                  <a:moveTo>
                    <a:pt x="10762742" y="803910"/>
                  </a:moveTo>
                  <a:lnTo>
                    <a:pt x="10800842" y="803910"/>
                  </a:lnTo>
                  <a:lnTo>
                    <a:pt x="10762742" y="803910"/>
                  </a:lnTo>
                  <a:close/>
                  <a:moveTo>
                    <a:pt x="10851642" y="803910"/>
                  </a:moveTo>
                  <a:lnTo>
                    <a:pt x="10889742" y="803910"/>
                  </a:lnTo>
                  <a:lnTo>
                    <a:pt x="10851642" y="803910"/>
                  </a:lnTo>
                  <a:close/>
                  <a:moveTo>
                    <a:pt x="10940542" y="803910"/>
                  </a:moveTo>
                  <a:lnTo>
                    <a:pt x="10978642" y="803910"/>
                  </a:lnTo>
                  <a:lnTo>
                    <a:pt x="10940542" y="803910"/>
                  </a:lnTo>
                  <a:close/>
                  <a:moveTo>
                    <a:pt x="11029442" y="803910"/>
                  </a:moveTo>
                  <a:lnTo>
                    <a:pt x="11067542" y="803910"/>
                  </a:lnTo>
                  <a:lnTo>
                    <a:pt x="11029442" y="803910"/>
                  </a:lnTo>
                  <a:close/>
                  <a:moveTo>
                    <a:pt x="11118342" y="803910"/>
                  </a:moveTo>
                  <a:lnTo>
                    <a:pt x="11156442" y="803910"/>
                  </a:lnTo>
                  <a:lnTo>
                    <a:pt x="11118342" y="803910"/>
                  </a:lnTo>
                  <a:close/>
                  <a:moveTo>
                    <a:pt x="11207242" y="803910"/>
                  </a:moveTo>
                  <a:lnTo>
                    <a:pt x="11245342" y="803910"/>
                  </a:lnTo>
                  <a:lnTo>
                    <a:pt x="11207242" y="803910"/>
                  </a:lnTo>
                  <a:close/>
                  <a:moveTo>
                    <a:pt x="11296142" y="803910"/>
                  </a:moveTo>
                  <a:lnTo>
                    <a:pt x="11334242" y="803910"/>
                  </a:lnTo>
                  <a:lnTo>
                    <a:pt x="11296142" y="803910"/>
                  </a:lnTo>
                  <a:close/>
                  <a:moveTo>
                    <a:pt x="11385042" y="803910"/>
                  </a:moveTo>
                  <a:lnTo>
                    <a:pt x="11423142" y="803910"/>
                  </a:lnTo>
                  <a:lnTo>
                    <a:pt x="11385042" y="803910"/>
                  </a:lnTo>
                  <a:close/>
                  <a:moveTo>
                    <a:pt x="11473942" y="803910"/>
                  </a:moveTo>
                  <a:lnTo>
                    <a:pt x="11512042" y="803910"/>
                  </a:lnTo>
                  <a:lnTo>
                    <a:pt x="11473942" y="803910"/>
                  </a:lnTo>
                  <a:close/>
                  <a:moveTo>
                    <a:pt x="11562842" y="803910"/>
                  </a:moveTo>
                  <a:lnTo>
                    <a:pt x="11600942" y="803910"/>
                  </a:lnTo>
                  <a:lnTo>
                    <a:pt x="11562842" y="803910"/>
                  </a:lnTo>
                  <a:close/>
                  <a:moveTo>
                    <a:pt x="11651742" y="803910"/>
                  </a:moveTo>
                  <a:lnTo>
                    <a:pt x="11689842" y="803910"/>
                  </a:lnTo>
                  <a:lnTo>
                    <a:pt x="11651742" y="803910"/>
                  </a:lnTo>
                  <a:close/>
                  <a:moveTo>
                    <a:pt x="11740642" y="803910"/>
                  </a:moveTo>
                  <a:lnTo>
                    <a:pt x="11778742" y="803910"/>
                  </a:lnTo>
                  <a:lnTo>
                    <a:pt x="11740642" y="803910"/>
                  </a:lnTo>
                  <a:close/>
                  <a:moveTo>
                    <a:pt x="11829542" y="803910"/>
                  </a:moveTo>
                  <a:lnTo>
                    <a:pt x="11867642" y="803910"/>
                  </a:lnTo>
                  <a:lnTo>
                    <a:pt x="11829542" y="803910"/>
                  </a:lnTo>
                  <a:close/>
                  <a:moveTo>
                    <a:pt x="11918442" y="803910"/>
                  </a:moveTo>
                  <a:lnTo>
                    <a:pt x="11956542" y="803910"/>
                  </a:lnTo>
                  <a:lnTo>
                    <a:pt x="11918442" y="803910"/>
                  </a:lnTo>
                  <a:close/>
                  <a:moveTo>
                    <a:pt x="12007342" y="803910"/>
                  </a:moveTo>
                  <a:lnTo>
                    <a:pt x="12045442" y="803910"/>
                  </a:lnTo>
                  <a:lnTo>
                    <a:pt x="12007342" y="803910"/>
                  </a:lnTo>
                  <a:close/>
                  <a:moveTo>
                    <a:pt x="12096242" y="803910"/>
                  </a:moveTo>
                  <a:lnTo>
                    <a:pt x="12134342" y="803910"/>
                  </a:lnTo>
                  <a:lnTo>
                    <a:pt x="12096242" y="803910"/>
                  </a:lnTo>
                  <a:close/>
                  <a:moveTo>
                    <a:pt x="12185142" y="803910"/>
                  </a:moveTo>
                  <a:lnTo>
                    <a:pt x="12223242" y="803910"/>
                  </a:lnTo>
                  <a:lnTo>
                    <a:pt x="12185142" y="803910"/>
                  </a:lnTo>
                  <a:close/>
                  <a:moveTo>
                    <a:pt x="12274042" y="803910"/>
                  </a:moveTo>
                  <a:lnTo>
                    <a:pt x="12312142" y="803910"/>
                  </a:lnTo>
                  <a:lnTo>
                    <a:pt x="12274042" y="803910"/>
                  </a:lnTo>
                  <a:close/>
                  <a:moveTo>
                    <a:pt x="12362942" y="803910"/>
                  </a:moveTo>
                  <a:lnTo>
                    <a:pt x="12401042" y="803910"/>
                  </a:lnTo>
                  <a:lnTo>
                    <a:pt x="12362942" y="803910"/>
                  </a:lnTo>
                  <a:close/>
                  <a:moveTo>
                    <a:pt x="12451842" y="803910"/>
                  </a:moveTo>
                  <a:lnTo>
                    <a:pt x="12489942" y="803910"/>
                  </a:lnTo>
                  <a:lnTo>
                    <a:pt x="12451842" y="803910"/>
                  </a:lnTo>
                  <a:close/>
                  <a:moveTo>
                    <a:pt x="12540742" y="803910"/>
                  </a:moveTo>
                  <a:lnTo>
                    <a:pt x="12578842" y="803910"/>
                  </a:lnTo>
                  <a:lnTo>
                    <a:pt x="12540742" y="803910"/>
                  </a:lnTo>
                  <a:close/>
                  <a:moveTo>
                    <a:pt x="12629642" y="803910"/>
                  </a:moveTo>
                  <a:lnTo>
                    <a:pt x="12667742" y="803910"/>
                  </a:lnTo>
                  <a:lnTo>
                    <a:pt x="12629642" y="803910"/>
                  </a:lnTo>
                  <a:close/>
                  <a:moveTo>
                    <a:pt x="12718542" y="803910"/>
                  </a:moveTo>
                  <a:lnTo>
                    <a:pt x="12756642" y="803910"/>
                  </a:lnTo>
                  <a:lnTo>
                    <a:pt x="12718542" y="803910"/>
                  </a:lnTo>
                  <a:close/>
                  <a:moveTo>
                    <a:pt x="12807442" y="803910"/>
                  </a:moveTo>
                  <a:lnTo>
                    <a:pt x="12845542" y="803910"/>
                  </a:lnTo>
                  <a:lnTo>
                    <a:pt x="12807442" y="803910"/>
                  </a:lnTo>
                  <a:close/>
                  <a:moveTo>
                    <a:pt x="12896342" y="803910"/>
                  </a:moveTo>
                  <a:lnTo>
                    <a:pt x="12934442" y="803910"/>
                  </a:lnTo>
                  <a:lnTo>
                    <a:pt x="12896342" y="803910"/>
                  </a:lnTo>
                  <a:close/>
                  <a:moveTo>
                    <a:pt x="12985242" y="803910"/>
                  </a:moveTo>
                  <a:lnTo>
                    <a:pt x="13023342" y="803910"/>
                  </a:lnTo>
                  <a:lnTo>
                    <a:pt x="12985242" y="803910"/>
                  </a:lnTo>
                  <a:close/>
                  <a:moveTo>
                    <a:pt x="13074142" y="803910"/>
                  </a:moveTo>
                  <a:lnTo>
                    <a:pt x="13112242" y="803910"/>
                  </a:lnTo>
                  <a:lnTo>
                    <a:pt x="13074142" y="803910"/>
                  </a:lnTo>
                  <a:close/>
                  <a:moveTo>
                    <a:pt x="13163042" y="803910"/>
                  </a:moveTo>
                  <a:lnTo>
                    <a:pt x="13201142" y="803910"/>
                  </a:lnTo>
                  <a:lnTo>
                    <a:pt x="13163042" y="803910"/>
                  </a:lnTo>
                  <a:close/>
                  <a:moveTo>
                    <a:pt x="13251942" y="803910"/>
                  </a:moveTo>
                  <a:lnTo>
                    <a:pt x="13290042" y="803910"/>
                  </a:lnTo>
                  <a:lnTo>
                    <a:pt x="13251942" y="803910"/>
                  </a:lnTo>
                  <a:close/>
                  <a:moveTo>
                    <a:pt x="13340842" y="803910"/>
                  </a:moveTo>
                  <a:lnTo>
                    <a:pt x="13378942" y="803910"/>
                  </a:lnTo>
                  <a:lnTo>
                    <a:pt x="13340842" y="803910"/>
                  </a:lnTo>
                  <a:close/>
                  <a:moveTo>
                    <a:pt x="13429742" y="803910"/>
                  </a:moveTo>
                  <a:lnTo>
                    <a:pt x="13467842" y="803910"/>
                  </a:lnTo>
                  <a:lnTo>
                    <a:pt x="13429742" y="803910"/>
                  </a:lnTo>
                  <a:close/>
                  <a:moveTo>
                    <a:pt x="13518642" y="803910"/>
                  </a:moveTo>
                  <a:lnTo>
                    <a:pt x="13556742" y="803910"/>
                  </a:lnTo>
                  <a:lnTo>
                    <a:pt x="13518642" y="803910"/>
                  </a:lnTo>
                  <a:close/>
                  <a:moveTo>
                    <a:pt x="13607542" y="803910"/>
                  </a:moveTo>
                  <a:lnTo>
                    <a:pt x="13645642" y="803910"/>
                  </a:lnTo>
                  <a:lnTo>
                    <a:pt x="13607542" y="803910"/>
                  </a:lnTo>
                  <a:close/>
                  <a:moveTo>
                    <a:pt x="13696442" y="803910"/>
                  </a:moveTo>
                  <a:lnTo>
                    <a:pt x="13734542" y="803910"/>
                  </a:lnTo>
                  <a:lnTo>
                    <a:pt x="13696442" y="803910"/>
                  </a:lnTo>
                  <a:close/>
                  <a:moveTo>
                    <a:pt x="13785342" y="803910"/>
                  </a:moveTo>
                  <a:lnTo>
                    <a:pt x="13823442" y="803910"/>
                  </a:lnTo>
                  <a:lnTo>
                    <a:pt x="13785342" y="803910"/>
                  </a:lnTo>
                  <a:close/>
                  <a:moveTo>
                    <a:pt x="13874242" y="803910"/>
                  </a:moveTo>
                  <a:lnTo>
                    <a:pt x="13912342" y="803910"/>
                  </a:lnTo>
                  <a:lnTo>
                    <a:pt x="13874242" y="803910"/>
                  </a:lnTo>
                  <a:close/>
                  <a:moveTo>
                    <a:pt x="13963142" y="803910"/>
                  </a:moveTo>
                  <a:lnTo>
                    <a:pt x="14001242" y="803910"/>
                  </a:lnTo>
                  <a:lnTo>
                    <a:pt x="13963142" y="803910"/>
                  </a:lnTo>
                  <a:close/>
                  <a:moveTo>
                    <a:pt x="14052042" y="803910"/>
                  </a:moveTo>
                  <a:lnTo>
                    <a:pt x="14090142" y="803910"/>
                  </a:lnTo>
                  <a:lnTo>
                    <a:pt x="14052042" y="803910"/>
                  </a:lnTo>
                  <a:close/>
                  <a:moveTo>
                    <a:pt x="14140942" y="803910"/>
                  </a:moveTo>
                  <a:lnTo>
                    <a:pt x="14179042" y="803910"/>
                  </a:lnTo>
                  <a:lnTo>
                    <a:pt x="14140942" y="803910"/>
                  </a:lnTo>
                  <a:close/>
                  <a:moveTo>
                    <a:pt x="14229842" y="803910"/>
                  </a:moveTo>
                  <a:lnTo>
                    <a:pt x="14267942" y="803910"/>
                  </a:lnTo>
                  <a:lnTo>
                    <a:pt x="14229842" y="803910"/>
                  </a:lnTo>
                  <a:close/>
                  <a:moveTo>
                    <a:pt x="14318742" y="803910"/>
                  </a:moveTo>
                  <a:lnTo>
                    <a:pt x="14356842" y="803910"/>
                  </a:lnTo>
                  <a:lnTo>
                    <a:pt x="14318742" y="803910"/>
                  </a:lnTo>
                  <a:close/>
                  <a:moveTo>
                    <a:pt x="14407642" y="803910"/>
                  </a:moveTo>
                  <a:lnTo>
                    <a:pt x="14445742" y="803910"/>
                  </a:lnTo>
                  <a:lnTo>
                    <a:pt x="14407642" y="803910"/>
                  </a:lnTo>
                  <a:close/>
                  <a:moveTo>
                    <a:pt x="14496542" y="803910"/>
                  </a:moveTo>
                  <a:lnTo>
                    <a:pt x="14534642" y="803910"/>
                  </a:lnTo>
                  <a:lnTo>
                    <a:pt x="14496542" y="803910"/>
                  </a:lnTo>
                  <a:close/>
                  <a:moveTo>
                    <a:pt x="14585442" y="803910"/>
                  </a:moveTo>
                  <a:lnTo>
                    <a:pt x="14623542" y="803910"/>
                  </a:lnTo>
                  <a:lnTo>
                    <a:pt x="14585442" y="803910"/>
                  </a:lnTo>
                  <a:close/>
                  <a:moveTo>
                    <a:pt x="14674342" y="803910"/>
                  </a:moveTo>
                  <a:lnTo>
                    <a:pt x="14712442" y="803910"/>
                  </a:lnTo>
                  <a:lnTo>
                    <a:pt x="14674342" y="803910"/>
                  </a:lnTo>
                  <a:close/>
                  <a:moveTo>
                    <a:pt x="14763242" y="803910"/>
                  </a:moveTo>
                  <a:lnTo>
                    <a:pt x="14801342" y="803910"/>
                  </a:lnTo>
                  <a:lnTo>
                    <a:pt x="14763242" y="803910"/>
                  </a:lnTo>
                  <a:close/>
                  <a:moveTo>
                    <a:pt x="14852142" y="803910"/>
                  </a:moveTo>
                  <a:lnTo>
                    <a:pt x="14890242" y="803910"/>
                  </a:lnTo>
                  <a:lnTo>
                    <a:pt x="14852142" y="803910"/>
                  </a:lnTo>
                  <a:close/>
                  <a:moveTo>
                    <a:pt x="14941042" y="803910"/>
                  </a:moveTo>
                  <a:lnTo>
                    <a:pt x="14979142" y="803910"/>
                  </a:lnTo>
                  <a:lnTo>
                    <a:pt x="14941042" y="803910"/>
                  </a:lnTo>
                  <a:close/>
                  <a:moveTo>
                    <a:pt x="15029942" y="803910"/>
                  </a:moveTo>
                  <a:lnTo>
                    <a:pt x="15068042" y="803910"/>
                  </a:lnTo>
                  <a:lnTo>
                    <a:pt x="15029942" y="803910"/>
                  </a:lnTo>
                  <a:close/>
                  <a:moveTo>
                    <a:pt x="15118842" y="803910"/>
                  </a:moveTo>
                  <a:lnTo>
                    <a:pt x="15156942" y="803910"/>
                  </a:lnTo>
                  <a:lnTo>
                    <a:pt x="15118842" y="803910"/>
                  </a:lnTo>
                  <a:close/>
                  <a:moveTo>
                    <a:pt x="15207742" y="803910"/>
                  </a:moveTo>
                  <a:lnTo>
                    <a:pt x="15245842" y="803910"/>
                  </a:lnTo>
                  <a:lnTo>
                    <a:pt x="15207742" y="803910"/>
                  </a:lnTo>
                  <a:close/>
                  <a:moveTo>
                    <a:pt x="15296642" y="803910"/>
                  </a:moveTo>
                  <a:lnTo>
                    <a:pt x="15334742" y="803910"/>
                  </a:lnTo>
                  <a:lnTo>
                    <a:pt x="15296642" y="803910"/>
                  </a:lnTo>
                  <a:close/>
                  <a:moveTo>
                    <a:pt x="15385542" y="803910"/>
                  </a:moveTo>
                  <a:lnTo>
                    <a:pt x="15423642" y="803910"/>
                  </a:lnTo>
                  <a:lnTo>
                    <a:pt x="15385542" y="803910"/>
                  </a:lnTo>
                  <a:close/>
                  <a:moveTo>
                    <a:pt x="15474442" y="803910"/>
                  </a:moveTo>
                  <a:lnTo>
                    <a:pt x="15512542" y="803910"/>
                  </a:lnTo>
                  <a:lnTo>
                    <a:pt x="15474442" y="803910"/>
                  </a:lnTo>
                  <a:close/>
                  <a:moveTo>
                    <a:pt x="15563342" y="803910"/>
                  </a:moveTo>
                  <a:lnTo>
                    <a:pt x="15601442" y="803910"/>
                  </a:lnTo>
                  <a:lnTo>
                    <a:pt x="15563342" y="803910"/>
                  </a:lnTo>
                  <a:close/>
                  <a:moveTo>
                    <a:pt x="15652242" y="803910"/>
                  </a:moveTo>
                  <a:lnTo>
                    <a:pt x="15690342" y="803910"/>
                  </a:lnTo>
                  <a:lnTo>
                    <a:pt x="15652242" y="803910"/>
                  </a:lnTo>
                  <a:close/>
                  <a:moveTo>
                    <a:pt x="15741142" y="803910"/>
                  </a:moveTo>
                  <a:lnTo>
                    <a:pt x="15779242" y="803910"/>
                  </a:lnTo>
                  <a:lnTo>
                    <a:pt x="15741142" y="803910"/>
                  </a:lnTo>
                  <a:close/>
                  <a:moveTo>
                    <a:pt x="15830042" y="803910"/>
                  </a:moveTo>
                  <a:lnTo>
                    <a:pt x="15868142" y="803910"/>
                  </a:lnTo>
                  <a:lnTo>
                    <a:pt x="15830042" y="803910"/>
                  </a:lnTo>
                  <a:close/>
                  <a:moveTo>
                    <a:pt x="15918942" y="803910"/>
                  </a:moveTo>
                  <a:lnTo>
                    <a:pt x="15957042" y="803910"/>
                  </a:lnTo>
                  <a:lnTo>
                    <a:pt x="15918942" y="803910"/>
                  </a:lnTo>
                  <a:close/>
                  <a:moveTo>
                    <a:pt x="16007842" y="803910"/>
                  </a:moveTo>
                  <a:lnTo>
                    <a:pt x="16045942" y="803910"/>
                  </a:lnTo>
                  <a:lnTo>
                    <a:pt x="16007842" y="803910"/>
                  </a:lnTo>
                  <a:close/>
                  <a:moveTo>
                    <a:pt x="16096742" y="803910"/>
                  </a:moveTo>
                  <a:lnTo>
                    <a:pt x="16134842" y="803910"/>
                  </a:lnTo>
                  <a:lnTo>
                    <a:pt x="16096742" y="803910"/>
                  </a:lnTo>
                  <a:close/>
                  <a:moveTo>
                    <a:pt x="16185642" y="803910"/>
                  </a:moveTo>
                  <a:lnTo>
                    <a:pt x="16223742" y="803910"/>
                  </a:lnTo>
                  <a:lnTo>
                    <a:pt x="16185642" y="803910"/>
                  </a:lnTo>
                  <a:close/>
                  <a:moveTo>
                    <a:pt x="16274542" y="803910"/>
                  </a:moveTo>
                  <a:lnTo>
                    <a:pt x="16312642" y="803910"/>
                  </a:lnTo>
                  <a:lnTo>
                    <a:pt x="16274542" y="803910"/>
                  </a:lnTo>
                  <a:close/>
                  <a:moveTo>
                    <a:pt x="16363442" y="803910"/>
                  </a:moveTo>
                  <a:lnTo>
                    <a:pt x="16401542" y="803910"/>
                  </a:lnTo>
                  <a:lnTo>
                    <a:pt x="16363442" y="803910"/>
                  </a:lnTo>
                  <a:close/>
                  <a:moveTo>
                    <a:pt x="16452342" y="803910"/>
                  </a:moveTo>
                  <a:lnTo>
                    <a:pt x="16490442" y="803910"/>
                  </a:lnTo>
                  <a:lnTo>
                    <a:pt x="16452342" y="803910"/>
                  </a:lnTo>
                  <a:close/>
                  <a:moveTo>
                    <a:pt x="16541242" y="803910"/>
                  </a:moveTo>
                  <a:lnTo>
                    <a:pt x="16579342" y="803910"/>
                  </a:lnTo>
                  <a:lnTo>
                    <a:pt x="16541242" y="803910"/>
                  </a:lnTo>
                  <a:close/>
                  <a:moveTo>
                    <a:pt x="16630142" y="803910"/>
                  </a:moveTo>
                  <a:lnTo>
                    <a:pt x="16668242" y="803910"/>
                  </a:lnTo>
                  <a:lnTo>
                    <a:pt x="16630142" y="803910"/>
                  </a:lnTo>
                  <a:close/>
                  <a:moveTo>
                    <a:pt x="16719042" y="803910"/>
                  </a:moveTo>
                  <a:lnTo>
                    <a:pt x="16757142" y="803910"/>
                  </a:lnTo>
                  <a:lnTo>
                    <a:pt x="16719042" y="803910"/>
                  </a:lnTo>
                  <a:close/>
                  <a:moveTo>
                    <a:pt x="16807942" y="803910"/>
                  </a:moveTo>
                  <a:lnTo>
                    <a:pt x="16846042" y="803910"/>
                  </a:lnTo>
                  <a:lnTo>
                    <a:pt x="16807942" y="803910"/>
                  </a:lnTo>
                  <a:close/>
                  <a:moveTo>
                    <a:pt x="16896842" y="803910"/>
                  </a:moveTo>
                  <a:lnTo>
                    <a:pt x="16934942" y="803910"/>
                  </a:lnTo>
                  <a:lnTo>
                    <a:pt x="16896842" y="803910"/>
                  </a:lnTo>
                  <a:close/>
                  <a:moveTo>
                    <a:pt x="16985742" y="803910"/>
                  </a:moveTo>
                  <a:lnTo>
                    <a:pt x="17023842" y="803910"/>
                  </a:lnTo>
                  <a:lnTo>
                    <a:pt x="16985742" y="803910"/>
                  </a:lnTo>
                  <a:close/>
                  <a:moveTo>
                    <a:pt x="17074642" y="803910"/>
                  </a:moveTo>
                  <a:lnTo>
                    <a:pt x="17112742" y="803910"/>
                  </a:lnTo>
                  <a:lnTo>
                    <a:pt x="17074642" y="803910"/>
                  </a:lnTo>
                  <a:close/>
                  <a:moveTo>
                    <a:pt x="17163542" y="803910"/>
                  </a:moveTo>
                  <a:lnTo>
                    <a:pt x="17201642" y="803910"/>
                  </a:lnTo>
                  <a:lnTo>
                    <a:pt x="17163542" y="803910"/>
                  </a:lnTo>
                  <a:close/>
                  <a:moveTo>
                    <a:pt x="17252442" y="803910"/>
                  </a:moveTo>
                  <a:lnTo>
                    <a:pt x="17290542" y="803910"/>
                  </a:lnTo>
                  <a:lnTo>
                    <a:pt x="17252442" y="803910"/>
                  </a:lnTo>
                  <a:close/>
                  <a:moveTo>
                    <a:pt x="17341342" y="803910"/>
                  </a:moveTo>
                  <a:lnTo>
                    <a:pt x="17379442" y="803910"/>
                  </a:lnTo>
                  <a:lnTo>
                    <a:pt x="17341342" y="803910"/>
                  </a:lnTo>
                  <a:close/>
                  <a:moveTo>
                    <a:pt x="17430242" y="803910"/>
                  </a:moveTo>
                  <a:lnTo>
                    <a:pt x="17468342" y="803910"/>
                  </a:lnTo>
                  <a:lnTo>
                    <a:pt x="17430242" y="803910"/>
                  </a:lnTo>
                  <a:close/>
                  <a:moveTo>
                    <a:pt x="17519142" y="803910"/>
                  </a:moveTo>
                  <a:lnTo>
                    <a:pt x="17557242" y="803910"/>
                  </a:lnTo>
                  <a:lnTo>
                    <a:pt x="17519142" y="803910"/>
                  </a:lnTo>
                  <a:close/>
                  <a:moveTo>
                    <a:pt x="17608042" y="803910"/>
                  </a:moveTo>
                  <a:lnTo>
                    <a:pt x="17646142" y="803910"/>
                  </a:lnTo>
                  <a:lnTo>
                    <a:pt x="17608042" y="803910"/>
                  </a:lnTo>
                  <a:close/>
                  <a:moveTo>
                    <a:pt x="17696942" y="803910"/>
                  </a:moveTo>
                  <a:lnTo>
                    <a:pt x="17735042" y="803910"/>
                  </a:lnTo>
                  <a:lnTo>
                    <a:pt x="17696942" y="803910"/>
                  </a:lnTo>
                  <a:close/>
                  <a:moveTo>
                    <a:pt x="17785842" y="803910"/>
                  </a:moveTo>
                  <a:lnTo>
                    <a:pt x="17823942" y="803910"/>
                  </a:lnTo>
                  <a:lnTo>
                    <a:pt x="17785842" y="803910"/>
                  </a:lnTo>
                  <a:close/>
                  <a:moveTo>
                    <a:pt x="17874742" y="803910"/>
                  </a:moveTo>
                  <a:lnTo>
                    <a:pt x="17912842" y="803910"/>
                  </a:lnTo>
                  <a:lnTo>
                    <a:pt x="17874742" y="803910"/>
                  </a:lnTo>
                  <a:close/>
                  <a:moveTo>
                    <a:pt x="17963642" y="803910"/>
                  </a:moveTo>
                  <a:lnTo>
                    <a:pt x="18001742" y="803910"/>
                  </a:lnTo>
                  <a:lnTo>
                    <a:pt x="17963642" y="803910"/>
                  </a:lnTo>
                  <a:close/>
                  <a:moveTo>
                    <a:pt x="18052542" y="803910"/>
                  </a:moveTo>
                  <a:lnTo>
                    <a:pt x="18090642" y="803910"/>
                  </a:lnTo>
                  <a:lnTo>
                    <a:pt x="18052542" y="803910"/>
                  </a:lnTo>
                  <a:close/>
                  <a:moveTo>
                    <a:pt x="18141442" y="803910"/>
                  </a:moveTo>
                  <a:lnTo>
                    <a:pt x="18179542" y="803910"/>
                  </a:lnTo>
                  <a:lnTo>
                    <a:pt x="18141442" y="803910"/>
                  </a:lnTo>
                  <a:close/>
                  <a:moveTo>
                    <a:pt x="18230342" y="803910"/>
                  </a:moveTo>
                  <a:lnTo>
                    <a:pt x="18268442" y="803910"/>
                  </a:lnTo>
                  <a:lnTo>
                    <a:pt x="18230342" y="803910"/>
                  </a:lnTo>
                  <a:close/>
                  <a:moveTo>
                    <a:pt x="18319242" y="803910"/>
                  </a:moveTo>
                  <a:lnTo>
                    <a:pt x="18357342" y="803910"/>
                  </a:lnTo>
                  <a:lnTo>
                    <a:pt x="18319242" y="803910"/>
                  </a:lnTo>
                  <a:close/>
                  <a:moveTo>
                    <a:pt x="18408142" y="803910"/>
                  </a:moveTo>
                  <a:lnTo>
                    <a:pt x="18446242" y="803910"/>
                  </a:lnTo>
                  <a:lnTo>
                    <a:pt x="18408142" y="803910"/>
                  </a:lnTo>
                  <a:close/>
                  <a:moveTo>
                    <a:pt x="18497042" y="803910"/>
                  </a:moveTo>
                  <a:lnTo>
                    <a:pt x="18535142" y="803910"/>
                  </a:lnTo>
                  <a:lnTo>
                    <a:pt x="18497042" y="803910"/>
                  </a:lnTo>
                  <a:close/>
                  <a:moveTo>
                    <a:pt x="18585942" y="803910"/>
                  </a:moveTo>
                  <a:lnTo>
                    <a:pt x="18624042" y="803910"/>
                  </a:lnTo>
                  <a:lnTo>
                    <a:pt x="18585942" y="803910"/>
                  </a:lnTo>
                  <a:close/>
                  <a:moveTo>
                    <a:pt x="18674842" y="803910"/>
                  </a:moveTo>
                  <a:lnTo>
                    <a:pt x="18712942" y="803910"/>
                  </a:lnTo>
                  <a:lnTo>
                    <a:pt x="18674842" y="803910"/>
                  </a:lnTo>
                  <a:close/>
                  <a:moveTo>
                    <a:pt x="18763742" y="803910"/>
                  </a:moveTo>
                  <a:lnTo>
                    <a:pt x="18801842" y="803910"/>
                  </a:lnTo>
                  <a:lnTo>
                    <a:pt x="18763742" y="803910"/>
                  </a:lnTo>
                  <a:close/>
                  <a:moveTo>
                    <a:pt x="18852642" y="803910"/>
                  </a:moveTo>
                  <a:lnTo>
                    <a:pt x="18890742" y="803910"/>
                  </a:lnTo>
                  <a:lnTo>
                    <a:pt x="18852642" y="803910"/>
                  </a:lnTo>
                  <a:close/>
                  <a:moveTo>
                    <a:pt x="18941542" y="803910"/>
                  </a:moveTo>
                  <a:lnTo>
                    <a:pt x="18979642" y="803910"/>
                  </a:lnTo>
                  <a:lnTo>
                    <a:pt x="18941542" y="803910"/>
                  </a:lnTo>
                  <a:close/>
                  <a:moveTo>
                    <a:pt x="19030442" y="803910"/>
                  </a:moveTo>
                  <a:lnTo>
                    <a:pt x="19068542" y="803910"/>
                  </a:lnTo>
                  <a:lnTo>
                    <a:pt x="19030442" y="803910"/>
                  </a:lnTo>
                  <a:close/>
                  <a:moveTo>
                    <a:pt x="19119342" y="803910"/>
                  </a:moveTo>
                  <a:lnTo>
                    <a:pt x="19157442" y="803910"/>
                  </a:lnTo>
                  <a:lnTo>
                    <a:pt x="19119342" y="803910"/>
                  </a:lnTo>
                  <a:close/>
                  <a:moveTo>
                    <a:pt x="19208242" y="803910"/>
                  </a:moveTo>
                  <a:lnTo>
                    <a:pt x="19246342" y="803910"/>
                  </a:lnTo>
                  <a:lnTo>
                    <a:pt x="19208242" y="803910"/>
                  </a:lnTo>
                  <a:close/>
                  <a:moveTo>
                    <a:pt x="19297142" y="803910"/>
                  </a:moveTo>
                  <a:lnTo>
                    <a:pt x="19335242" y="803910"/>
                  </a:lnTo>
                  <a:lnTo>
                    <a:pt x="19297142" y="803910"/>
                  </a:lnTo>
                  <a:close/>
                  <a:moveTo>
                    <a:pt x="19386042" y="803910"/>
                  </a:moveTo>
                  <a:lnTo>
                    <a:pt x="19424142" y="803910"/>
                  </a:lnTo>
                  <a:lnTo>
                    <a:pt x="19386042" y="803910"/>
                  </a:lnTo>
                  <a:close/>
                  <a:moveTo>
                    <a:pt x="19474942" y="803910"/>
                  </a:moveTo>
                  <a:lnTo>
                    <a:pt x="19513042" y="803910"/>
                  </a:lnTo>
                  <a:lnTo>
                    <a:pt x="19474942" y="803910"/>
                  </a:lnTo>
                  <a:close/>
                  <a:moveTo>
                    <a:pt x="19563842" y="803910"/>
                  </a:moveTo>
                  <a:lnTo>
                    <a:pt x="19601942" y="803910"/>
                  </a:lnTo>
                  <a:lnTo>
                    <a:pt x="19563842" y="803910"/>
                  </a:lnTo>
                  <a:close/>
                  <a:moveTo>
                    <a:pt x="19652742" y="803910"/>
                  </a:moveTo>
                  <a:lnTo>
                    <a:pt x="19690842" y="803910"/>
                  </a:lnTo>
                  <a:lnTo>
                    <a:pt x="19652742" y="803910"/>
                  </a:lnTo>
                  <a:close/>
                  <a:moveTo>
                    <a:pt x="19741642" y="803910"/>
                  </a:moveTo>
                  <a:lnTo>
                    <a:pt x="19779742" y="803910"/>
                  </a:lnTo>
                  <a:lnTo>
                    <a:pt x="19741642" y="803910"/>
                  </a:lnTo>
                  <a:close/>
                  <a:moveTo>
                    <a:pt x="19830542" y="803910"/>
                  </a:moveTo>
                  <a:lnTo>
                    <a:pt x="19868642" y="803910"/>
                  </a:lnTo>
                  <a:lnTo>
                    <a:pt x="19830542" y="803910"/>
                  </a:lnTo>
                  <a:close/>
                  <a:moveTo>
                    <a:pt x="19919442" y="803910"/>
                  </a:moveTo>
                  <a:lnTo>
                    <a:pt x="19957542" y="803910"/>
                  </a:lnTo>
                  <a:lnTo>
                    <a:pt x="19919442" y="803910"/>
                  </a:lnTo>
                  <a:close/>
                  <a:moveTo>
                    <a:pt x="20008342" y="803910"/>
                  </a:moveTo>
                  <a:lnTo>
                    <a:pt x="20046442" y="803910"/>
                  </a:lnTo>
                  <a:lnTo>
                    <a:pt x="20008342" y="803910"/>
                  </a:lnTo>
                  <a:close/>
                  <a:moveTo>
                    <a:pt x="20097242" y="803910"/>
                  </a:moveTo>
                  <a:lnTo>
                    <a:pt x="20135342" y="803910"/>
                  </a:lnTo>
                  <a:lnTo>
                    <a:pt x="20097242" y="803910"/>
                  </a:lnTo>
                  <a:close/>
                  <a:moveTo>
                    <a:pt x="20186142" y="803910"/>
                  </a:moveTo>
                  <a:lnTo>
                    <a:pt x="20224242" y="803910"/>
                  </a:lnTo>
                  <a:lnTo>
                    <a:pt x="20186142" y="803910"/>
                  </a:lnTo>
                  <a:close/>
                  <a:moveTo>
                    <a:pt x="20275042" y="803910"/>
                  </a:moveTo>
                  <a:lnTo>
                    <a:pt x="20313142" y="803910"/>
                  </a:lnTo>
                  <a:lnTo>
                    <a:pt x="20275042" y="803910"/>
                  </a:lnTo>
                  <a:close/>
                  <a:moveTo>
                    <a:pt x="20363942" y="803910"/>
                  </a:moveTo>
                  <a:lnTo>
                    <a:pt x="20402042" y="803910"/>
                  </a:lnTo>
                  <a:lnTo>
                    <a:pt x="20363942" y="803910"/>
                  </a:lnTo>
                  <a:close/>
                  <a:moveTo>
                    <a:pt x="20452842" y="803910"/>
                  </a:moveTo>
                  <a:lnTo>
                    <a:pt x="20490942" y="803910"/>
                  </a:lnTo>
                  <a:lnTo>
                    <a:pt x="20452842" y="803910"/>
                  </a:lnTo>
                  <a:close/>
                  <a:moveTo>
                    <a:pt x="20541742" y="803910"/>
                  </a:moveTo>
                  <a:lnTo>
                    <a:pt x="20579842" y="803910"/>
                  </a:lnTo>
                  <a:lnTo>
                    <a:pt x="20541742" y="803910"/>
                  </a:lnTo>
                  <a:close/>
                  <a:moveTo>
                    <a:pt x="20630642" y="803910"/>
                  </a:moveTo>
                  <a:lnTo>
                    <a:pt x="20668742" y="803910"/>
                  </a:lnTo>
                  <a:lnTo>
                    <a:pt x="20630642" y="803910"/>
                  </a:lnTo>
                  <a:close/>
                  <a:moveTo>
                    <a:pt x="20719542" y="803910"/>
                  </a:moveTo>
                  <a:lnTo>
                    <a:pt x="20757642" y="803910"/>
                  </a:lnTo>
                  <a:lnTo>
                    <a:pt x="20719542" y="803910"/>
                  </a:lnTo>
                  <a:close/>
                  <a:moveTo>
                    <a:pt x="20808442" y="803910"/>
                  </a:moveTo>
                  <a:lnTo>
                    <a:pt x="20846542" y="803910"/>
                  </a:lnTo>
                  <a:lnTo>
                    <a:pt x="20808442" y="803910"/>
                  </a:lnTo>
                  <a:close/>
                  <a:moveTo>
                    <a:pt x="20897342" y="803910"/>
                  </a:moveTo>
                  <a:lnTo>
                    <a:pt x="20935442" y="803910"/>
                  </a:lnTo>
                  <a:lnTo>
                    <a:pt x="20897342" y="803910"/>
                  </a:lnTo>
                  <a:close/>
                  <a:moveTo>
                    <a:pt x="20986242" y="803910"/>
                  </a:moveTo>
                  <a:lnTo>
                    <a:pt x="21024342" y="803910"/>
                  </a:lnTo>
                  <a:lnTo>
                    <a:pt x="20986242" y="803910"/>
                  </a:lnTo>
                  <a:close/>
                  <a:moveTo>
                    <a:pt x="21075142" y="803910"/>
                  </a:moveTo>
                  <a:lnTo>
                    <a:pt x="21113242" y="803910"/>
                  </a:lnTo>
                  <a:lnTo>
                    <a:pt x="21075142" y="803910"/>
                  </a:lnTo>
                  <a:close/>
                  <a:moveTo>
                    <a:pt x="21164042" y="803910"/>
                  </a:moveTo>
                  <a:lnTo>
                    <a:pt x="21202142" y="803910"/>
                  </a:lnTo>
                  <a:lnTo>
                    <a:pt x="21164042" y="803910"/>
                  </a:lnTo>
                  <a:close/>
                  <a:moveTo>
                    <a:pt x="21252942" y="803910"/>
                  </a:moveTo>
                  <a:lnTo>
                    <a:pt x="21291042" y="803910"/>
                  </a:lnTo>
                  <a:lnTo>
                    <a:pt x="21252942" y="803910"/>
                  </a:lnTo>
                  <a:close/>
                  <a:moveTo>
                    <a:pt x="21341842" y="803910"/>
                  </a:moveTo>
                  <a:lnTo>
                    <a:pt x="21379942" y="803910"/>
                  </a:lnTo>
                  <a:lnTo>
                    <a:pt x="21341842" y="803910"/>
                  </a:lnTo>
                  <a:close/>
                  <a:moveTo>
                    <a:pt x="21430742" y="803910"/>
                  </a:moveTo>
                  <a:lnTo>
                    <a:pt x="21468842" y="803910"/>
                  </a:lnTo>
                  <a:lnTo>
                    <a:pt x="21430742" y="803910"/>
                  </a:lnTo>
                  <a:close/>
                  <a:moveTo>
                    <a:pt x="21519642" y="803910"/>
                  </a:moveTo>
                  <a:lnTo>
                    <a:pt x="21557742" y="803910"/>
                  </a:lnTo>
                  <a:lnTo>
                    <a:pt x="21519642" y="803910"/>
                  </a:lnTo>
                  <a:close/>
                  <a:moveTo>
                    <a:pt x="21608542" y="803910"/>
                  </a:moveTo>
                  <a:lnTo>
                    <a:pt x="21646642" y="803910"/>
                  </a:lnTo>
                  <a:lnTo>
                    <a:pt x="21608542" y="803910"/>
                  </a:lnTo>
                  <a:close/>
                  <a:moveTo>
                    <a:pt x="21697442" y="803910"/>
                  </a:moveTo>
                  <a:lnTo>
                    <a:pt x="21735542" y="803910"/>
                  </a:lnTo>
                  <a:lnTo>
                    <a:pt x="21697442" y="803910"/>
                  </a:lnTo>
                  <a:close/>
                  <a:moveTo>
                    <a:pt x="21786342" y="803910"/>
                  </a:moveTo>
                  <a:lnTo>
                    <a:pt x="21824442" y="803910"/>
                  </a:lnTo>
                  <a:lnTo>
                    <a:pt x="21786342" y="803910"/>
                  </a:lnTo>
                  <a:close/>
                  <a:moveTo>
                    <a:pt x="21875242" y="803910"/>
                  </a:moveTo>
                  <a:lnTo>
                    <a:pt x="21913342" y="803910"/>
                  </a:lnTo>
                  <a:lnTo>
                    <a:pt x="21875242" y="803910"/>
                  </a:lnTo>
                  <a:close/>
                  <a:moveTo>
                    <a:pt x="21964142" y="803910"/>
                  </a:moveTo>
                  <a:lnTo>
                    <a:pt x="22002242" y="803910"/>
                  </a:lnTo>
                  <a:lnTo>
                    <a:pt x="21964142" y="803910"/>
                  </a:lnTo>
                  <a:close/>
                  <a:moveTo>
                    <a:pt x="22053042" y="803910"/>
                  </a:moveTo>
                  <a:lnTo>
                    <a:pt x="22091142" y="803910"/>
                  </a:lnTo>
                  <a:lnTo>
                    <a:pt x="22053042" y="803910"/>
                  </a:lnTo>
                  <a:close/>
                  <a:moveTo>
                    <a:pt x="22141942" y="803910"/>
                  </a:moveTo>
                  <a:lnTo>
                    <a:pt x="22180042" y="803910"/>
                  </a:lnTo>
                  <a:lnTo>
                    <a:pt x="22141942" y="803910"/>
                  </a:lnTo>
                  <a:close/>
                  <a:moveTo>
                    <a:pt x="22230842" y="803910"/>
                  </a:moveTo>
                  <a:lnTo>
                    <a:pt x="22268942" y="803910"/>
                  </a:lnTo>
                  <a:lnTo>
                    <a:pt x="22230842" y="803910"/>
                  </a:lnTo>
                  <a:close/>
                  <a:moveTo>
                    <a:pt x="22319742" y="803910"/>
                  </a:moveTo>
                  <a:lnTo>
                    <a:pt x="22357842" y="803910"/>
                  </a:lnTo>
                  <a:lnTo>
                    <a:pt x="22319742" y="803910"/>
                  </a:lnTo>
                  <a:close/>
                  <a:moveTo>
                    <a:pt x="22408642" y="803910"/>
                  </a:moveTo>
                  <a:lnTo>
                    <a:pt x="22446742" y="803910"/>
                  </a:lnTo>
                  <a:lnTo>
                    <a:pt x="22408642" y="803910"/>
                  </a:lnTo>
                  <a:close/>
                  <a:moveTo>
                    <a:pt x="22497542" y="803910"/>
                  </a:moveTo>
                  <a:lnTo>
                    <a:pt x="22535642" y="803910"/>
                  </a:lnTo>
                  <a:lnTo>
                    <a:pt x="22497542" y="803910"/>
                  </a:lnTo>
                  <a:close/>
                  <a:moveTo>
                    <a:pt x="22586442" y="803910"/>
                  </a:moveTo>
                  <a:lnTo>
                    <a:pt x="22624542" y="803910"/>
                  </a:lnTo>
                  <a:lnTo>
                    <a:pt x="22586442" y="803910"/>
                  </a:lnTo>
                  <a:close/>
                  <a:moveTo>
                    <a:pt x="22675342" y="803910"/>
                  </a:moveTo>
                  <a:lnTo>
                    <a:pt x="22713442" y="803910"/>
                  </a:lnTo>
                  <a:lnTo>
                    <a:pt x="22675342" y="803910"/>
                  </a:lnTo>
                  <a:close/>
                  <a:moveTo>
                    <a:pt x="22764242" y="803910"/>
                  </a:moveTo>
                  <a:lnTo>
                    <a:pt x="22802342" y="803910"/>
                  </a:lnTo>
                  <a:lnTo>
                    <a:pt x="22764242" y="803910"/>
                  </a:lnTo>
                  <a:close/>
                  <a:moveTo>
                    <a:pt x="22853142" y="803910"/>
                  </a:moveTo>
                  <a:lnTo>
                    <a:pt x="22891242" y="803910"/>
                  </a:lnTo>
                  <a:lnTo>
                    <a:pt x="22853142" y="803910"/>
                  </a:lnTo>
                  <a:close/>
                  <a:moveTo>
                    <a:pt x="22942042" y="803910"/>
                  </a:moveTo>
                  <a:lnTo>
                    <a:pt x="22980142" y="803910"/>
                  </a:lnTo>
                  <a:lnTo>
                    <a:pt x="22942042" y="803910"/>
                  </a:lnTo>
                  <a:close/>
                  <a:moveTo>
                    <a:pt x="23030942" y="803910"/>
                  </a:moveTo>
                  <a:lnTo>
                    <a:pt x="23069042" y="803910"/>
                  </a:lnTo>
                  <a:lnTo>
                    <a:pt x="23030942" y="803910"/>
                  </a:lnTo>
                  <a:close/>
                  <a:moveTo>
                    <a:pt x="23119842" y="803910"/>
                  </a:moveTo>
                  <a:lnTo>
                    <a:pt x="23157942" y="803910"/>
                  </a:lnTo>
                  <a:lnTo>
                    <a:pt x="23119842" y="803910"/>
                  </a:lnTo>
                  <a:close/>
                  <a:moveTo>
                    <a:pt x="23208742" y="803910"/>
                  </a:moveTo>
                  <a:lnTo>
                    <a:pt x="23246842" y="803910"/>
                  </a:lnTo>
                  <a:lnTo>
                    <a:pt x="23208742" y="803910"/>
                  </a:lnTo>
                  <a:close/>
                  <a:moveTo>
                    <a:pt x="23297642" y="803910"/>
                  </a:moveTo>
                  <a:lnTo>
                    <a:pt x="23335742" y="803910"/>
                  </a:lnTo>
                  <a:lnTo>
                    <a:pt x="23297642" y="803910"/>
                  </a:lnTo>
                  <a:close/>
                  <a:moveTo>
                    <a:pt x="23386542" y="803910"/>
                  </a:moveTo>
                  <a:lnTo>
                    <a:pt x="23424642" y="803910"/>
                  </a:lnTo>
                  <a:lnTo>
                    <a:pt x="23386542" y="803910"/>
                  </a:lnTo>
                  <a:close/>
                  <a:moveTo>
                    <a:pt x="23475442" y="803910"/>
                  </a:moveTo>
                  <a:lnTo>
                    <a:pt x="23513542" y="803910"/>
                  </a:lnTo>
                  <a:lnTo>
                    <a:pt x="23475442" y="803910"/>
                  </a:lnTo>
                  <a:close/>
                  <a:moveTo>
                    <a:pt x="23564342" y="803910"/>
                  </a:moveTo>
                  <a:lnTo>
                    <a:pt x="23602442" y="803910"/>
                  </a:lnTo>
                  <a:lnTo>
                    <a:pt x="23564342" y="803910"/>
                  </a:lnTo>
                  <a:close/>
                  <a:moveTo>
                    <a:pt x="23613618" y="846709"/>
                  </a:moveTo>
                  <a:lnTo>
                    <a:pt x="23613618" y="884809"/>
                  </a:lnTo>
                  <a:lnTo>
                    <a:pt x="23610443" y="884809"/>
                  </a:lnTo>
                  <a:lnTo>
                    <a:pt x="23610443" y="846709"/>
                  </a:lnTo>
                  <a:close/>
                  <a:moveTo>
                    <a:pt x="23610443" y="935609"/>
                  </a:moveTo>
                  <a:lnTo>
                    <a:pt x="23610443" y="973709"/>
                  </a:lnTo>
                  <a:lnTo>
                    <a:pt x="23607268" y="973709"/>
                  </a:lnTo>
                  <a:lnTo>
                    <a:pt x="23607268" y="935609"/>
                  </a:lnTo>
                  <a:close/>
                  <a:moveTo>
                    <a:pt x="23607268" y="1024509"/>
                  </a:moveTo>
                  <a:lnTo>
                    <a:pt x="23607268" y="1062609"/>
                  </a:lnTo>
                  <a:lnTo>
                    <a:pt x="23604093" y="1062609"/>
                  </a:lnTo>
                  <a:lnTo>
                    <a:pt x="23604093" y="1024509"/>
                  </a:lnTo>
                  <a:close/>
                  <a:moveTo>
                    <a:pt x="23604093" y="1113409"/>
                  </a:moveTo>
                  <a:lnTo>
                    <a:pt x="23604093" y="1151509"/>
                  </a:lnTo>
                  <a:lnTo>
                    <a:pt x="23600918" y="1151509"/>
                  </a:lnTo>
                  <a:lnTo>
                    <a:pt x="23600918" y="1113409"/>
                  </a:lnTo>
                  <a:close/>
                  <a:moveTo>
                    <a:pt x="23600918" y="1202309"/>
                  </a:moveTo>
                  <a:lnTo>
                    <a:pt x="23600918" y="1240409"/>
                  </a:lnTo>
                  <a:lnTo>
                    <a:pt x="23597743" y="1240409"/>
                  </a:lnTo>
                  <a:lnTo>
                    <a:pt x="23597743" y="1202309"/>
                  </a:lnTo>
                  <a:close/>
                  <a:moveTo>
                    <a:pt x="23597743" y="1291209"/>
                  </a:moveTo>
                  <a:lnTo>
                    <a:pt x="23597743" y="1329309"/>
                  </a:lnTo>
                  <a:lnTo>
                    <a:pt x="23594568" y="1329309"/>
                  </a:lnTo>
                  <a:lnTo>
                    <a:pt x="23594568" y="1291209"/>
                  </a:lnTo>
                  <a:close/>
                  <a:moveTo>
                    <a:pt x="23594568" y="1380109"/>
                  </a:moveTo>
                  <a:lnTo>
                    <a:pt x="23594568" y="1418209"/>
                  </a:lnTo>
                  <a:lnTo>
                    <a:pt x="23591393" y="1418209"/>
                  </a:lnTo>
                  <a:lnTo>
                    <a:pt x="23591393" y="1380109"/>
                  </a:lnTo>
                  <a:close/>
                  <a:moveTo>
                    <a:pt x="23591393" y="1469009"/>
                  </a:moveTo>
                  <a:lnTo>
                    <a:pt x="23591393" y="1507109"/>
                  </a:lnTo>
                  <a:lnTo>
                    <a:pt x="23588218" y="1507109"/>
                  </a:lnTo>
                  <a:lnTo>
                    <a:pt x="23588218" y="1469009"/>
                  </a:lnTo>
                  <a:close/>
                  <a:moveTo>
                    <a:pt x="23588218" y="1557909"/>
                  </a:moveTo>
                  <a:lnTo>
                    <a:pt x="23588218" y="1596009"/>
                  </a:lnTo>
                  <a:lnTo>
                    <a:pt x="23585043" y="1596009"/>
                  </a:lnTo>
                  <a:lnTo>
                    <a:pt x="23585043" y="1557909"/>
                  </a:lnTo>
                  <a:close/>
                  <a:moveTo>
                    <a:pt x="23585043" y="1646809"/>
                  </a:moveTo>
                  <a:lnTo>
                    <a:pt x="23585043" y="1684909"/>
                  </a:lnTo>
                  <a:lnTo>
                    <a:pt x="23581868" y="1684909"/>
                  </a:lnTo>
                  <a:lnTo>
                    <a:pt x="23581868" y="1646809"/>
                  </a:lnTo>
                  <a:close/>
                  <a:moveTo>
                    <a:pt x="23581868" y="1735709"/>
                  </a:moveTo>
                  <a:lnTo>
                    <a:pt x="23581868" y="1773809"/>
                  </a:lnTo>
                  <a:lnTo>
                    <a:pt x="23578693" y="1773809"/>
                  </a:lnTo>
                  <a:lnTo>
                    <a:pt x="23578693" y="1735709"/>
                  </a:lnTo>
                  <a:close/>
                  <a:moveTo>
                    <a:pt x="23578693" y="1824609"/>
                  </a:moveTo>
                  <a:lnTo>
                    <a:pt x="23578693" y="1862709"/>
                  </a:lnTo>
                  <a:lnTo>
                    <a:pt x="23575518" y="1862709"/>
                  </a:lnTo>
                  <a:lnTo>
                    <a:pt x="23575518" y="1824609"/>
                  </a:lnTo>
                  <a:close/>
                  <a:moveTo>
                    <a:pt x="23575518" y="1913509"/>
                  </a:moveTo>
                  <a:lnTo>
                    <a:pt x="23575518" y="1951609"/>
                  </a:lnTo>
                  <a:lnTo>
                    <a:pt x="23572343" y="1951609"/>
                  </a:lnTo>
                  <a:lnTo>
                    <a:pt x="23572343" y="1913509"/>
                  </a:lnTo>
                  <a:close/>
                  <a:moveTo>
                    <a:pt x="23572343" y="2002409"/>
                  </a:moveTo>
                  <a:lnTo>
                    <a:pt x="23572343" y="2040509"/>
                  </a:lnTo>
                  <a:lnTo>
                    <a:pt x="23569168" y="2040509"/>
                  </a:lnTo>
                  <a:lnTo>
                    <a:pt x="23569168" y="2002409"/>
                  </a:lnTo>
                  <a:close/>
                  <a:moveTo>
                    <a:pt x="23569168" y="2091309"/>
                  </a:moveTo>
                  <a:lnTo>
                    <a:pt x="23569168" y="2129409"/>
                  </a:lnTo>
                  <a:lnTo>
                    <a:pt x="23565993" y="2129409"/>
                  </a:lnTo>
                  <a:lnTo>
                    <a:pt x="23565993" y="2091309"/>
                  </a:lnTo>
                  <a:close/>
                  <a:moveTo>
                    <a:pt x="23565993" y="2180209"/>
                  </a:moveTo>
                  <a:lnTo>
                    <a:pt x="23565993" y="2218309"/>
                  </a:lnTo>
                  <a:lnTo>
                    <a:pt x="23562818" y="2218309"/>
                  </a:lnTo>
                  <a:lnTo>
                    <a:pt x="23562818" y="2180209"/>
                  </a:lnTo>
                  <a:close/>
                  <a:moveTo>
                    <a:pt x="23562818" y="2269109"/>
                  </a:moveTo>
                  <a:lnTo>
                    <a:pt x="23562818" y="2307209"/>
                  </a:lnTo>
                  <a:lnTo>
                    <a:pt x="23559643" y="2307209"/>
                  </a:lnTo>
                  <a:lnTo>
                    <a:pt x="23559643" y="2269109"/>
                  </a:lnTo>
                  <a:close/>
                  <a:moveTo>
                    <a:pt x="23559643" y="2358009"/>
                  </a:moveTo>
                  <a:lnTo>
                    <a:pt x="23559643" y="2396109"/>
                  </a:lnTo>
                  <a:lnTo>
                    <a:pt x="23556468" y="2396109"/>
                  </a:lnTo>
                  <a:lnTo>
                    <a:pt x="23556468" y="2358009"/>
                  </a:lnTo>
                  <a:close/>
                  <a:moveTo>
                    <a:pt x="23556468" y="2446909"/>
                  </a:moveTo>
                  <a:lnTo>
                    <a:pt x="23556468" y="2485009"/>
                  </a:lnTo>
                  <a:lnTo>
                    <a:pt x="23553293" y="2485009"/>
                  </a:lnTo>
                  <a:lnTo>
                    <a:pt x="23553293" y="2446909"/>
                  </a:lnTo>
                  <a:close/>
                  <a:moveTo>
                    <a:pt x="23553293" y="2535809"/>
                  </a:moveTo>
                  <a:lnTo>
                    <a:pt x="23553293" y="2573909"/>
                  </a:lnTo>
                  <a:lnTo>
                    <a:pt x="23550118" y="2573909"/>
                  </a:lnTo>
                  <a:lnTo>
                    <a:pt x="23550118" y="2535809"/>
                  </a:lnTo>
                  <a:close/>
                  <a:moveTo>
                    <a:pt x="23550118" y="2624709"/>
                  </a:moveTo>
                  <a:lnTo>
                    <a:pt x="23550118" y="2662809"/>
                  </a:lnTo>
                  <a:lnTo>
                    <a:pt x="23546943" y="2662809"/>
                  </a:lnTo>
                  <a:lnTo>
                    <a:pt x="23546943" y="2624709"/>
                  </a:lnTo>
                  <a:close/>
                  <a:moveTo>
                    <a:pt x="23546943" y="2713609"/>
                  </a:moveTo>
                  <a:lnTo>
                    <a:pt x="23546943" y="2751709"/>
                  </a:lnTo>
                  <a:lnTo>
                    <a:pt x="23543768" y="2751709"/>
                  </a:lnTo>
                  <a:lnTo>
                    <a:pt x="23543768" y="2713609"/>
                  </a:lnTo>
                  <a:close/>
                  <a:moveTo>
                    <a:pt x="23543768" y="2802509"/>
                  </a:moveTo>
                  <a:lnTo>
                    <a:pt x="23543768" y="2840609"/>
                  </a:lnTo>
                  <a:lnTo>
                    <a:pt x="23540593" y="2840609"/>
                  </a:lnTo>
                  <a:lnTo>
                    <a:pt x="23540593" y="2802509"/>
                  </a:lnTo>
                  <a:close/>
                  <a:moveTo>
                    <a:pt x="23540593" y="2891409"/>
                  </a:moveTo>
                  <a:lnTo>
                    <a:pt x="23540593" y="2929509"/>
                  </a:lnTo>
                  <a:lnTo>
                    <a:pt x="23537418" y="2929509"/>
                  </a:lnTo>
                  <a:lnTo>
                    <a:pt x="23537418" y="2891409"/>
                  </a:lnTo>
                  <a:close/>
                  <a:moveTo>
                    <a:pt x="23537418" y="2980309"/>
                  </a:moveTo>
                  <a:lnTo>
                    <a:pt x="23537418" y="3018409"/>
                  </a:lnTo>
                  <a:lnTo>
                    <a:pt x="23534243" y="3018409"/>
                  </a:lnTo>
                  <a:lnTo>
                    <a:pt x="23534243" y="2980309"/>
                  </a:lnTo>
                  <a:close/>
                  <a:moveTo>
                    <a:pt x="23534243" y="3069209"/>
                  </a:moveTo>
                  <a:lnTo>
                    <a:pt x="23534243" y="3107309"/>
                  </a:lnTo>
                  <a:lnTo>
                    <a:pt x="23531068" y="3107309"/>
                  </a:lnTo>
                  <a:lnTo>
                    <a:pt x="23531068" y="3069209"/>
                  </a:lnTo>
                  <a:close/>
                  <a:moveTo>
                    <a:pt x="23531068" y="3158109"/>
                  </a:moveTo>
                  <a:lnTo>
                    <a:pt x="23531068" y="3196209"/>
                  </a:lnTo>
                  <a:lnTo>
                    <a:pt x="23527893" y="3196209"/>
                  </a:lnTo>
                  <a:lnTo>
                    <a:pt x="23527893" y="3158109"/>
                  </a:lnTo>
                  <a:close/>
                  <a:moveTo>
                    <a:pt x="23527893" y="3247009"/>
                  </a:moveTo>
                  <a:lnTo>
                    <a:pt x="23527893" y="3285109"/>
                  </a:lnTo>
                  <a:lnTo>
                    <a:pt x="23524718" y="3285109"/>
                  </a:lnTo>
                  <a:lnTo>
                    <a:pt x="23524718" y="3247009"/>
                  </a:lnTo>
                  <a:close/>
                  <a:moveTo>
                    <a:pt x="23524718" y="3335909"/>
                  </a:moveTo>
                  <a:lnTo>
                    <a:pt x="23524718" y="3374009"/>
                  </a:lnTo>
                  <a:lnTo>
                    <a:pt x="23521543" y="3374009"/>
                  </a:lnTo>
                  <a:lnTo>
                    <a:pt x="23521543" y="3335909"/>
                  </a:lnTo>
                  <a:close/>
                  <a:moveTo>
                    <a:pt x="23521543" y="3424809"/>
                  </a:moveTo>
                  <a:lnTo>
                    <a:pt x="23521543" y="3462909"/>
                  </a:lnTo>
                  <a:lnTo>
                    <a:pt x="23518368" y="3462909"/>
                  </a:lnTo>
                  <a:lnTo>
                    <a:pt x="23518368" y="3424809"/>
                  </a:lnTo>
                  <a:close/>
                  <a:moveTo>
                    <a:pt x="23518368" y="3513709"/>
                  </a:moveTo>
                  <a:lnTo>
                    <a:pt x="23518368" y="3551809"/>
                  </a:lnTo>
                  <a:lnTo>
                    <a:pt x="23515193" y="3551809"/>
                  </a:lnTo>
                  <a:lnTo>
                    <a:pt x="23515193" y="3513709"/>
                  </a:lnTo>
                  <a:close/>
                  <a:moveTo>
                    <a:pt x="23515193" y="3602609"/>
                  </a:moveTo>
                  <a:lnTo>
                    <a:pt x="23515193" y="3640709"/>
                  </a:lnTo>
                  <a:lnTo>
                    <a:pt x="23512018" y="3640709"/>
                  </a:lnTo>
                  <a:lnTo>
                    <a:pt x="23512018" y="3602609"/>
                  </a:lnTo>
                  <a:close/>
                  <a:moveTo>
                    <a:pt x="23512018" y="3691509"/>
                  </a:moveTo>
                  <a:lnTo>
                    <a:pt x="23512018" y="3729609"/>
                  </a:lnTo>
                  <a:lnTo>
                    <a:pt x="23508843" y="3729609"/>
                  </a:lnTo>
                  <a:lnTo>
                    <a:pt x="23508843" y="3691509"/>
                  </a:lnTo>
                  <a:close/>
                  <a:moveTo>
                    <a:pt x="23508843" y="3780409"/>
                  </a:moveTo>
                  <a:lnTo>
                    <a:pt x="23508843" y="3818509"/>
                  </a:lnTo>
                  <a:lnTo>
                    <a:pt x="23505668" y="3818509"/>
                  </a:lnTo>
                  <a:lnTo>
                    <a:pt x="23505668" y="3780409"/>
                  </a:lnTo>
                  <a:close/>
                  <a:moveTo>
                    <a:pt x="23505668" y="3869309"/>
                  </a:moveTo>
                  <a:lnTo>
                    <a:pt x="23505668" y="3907409"/>
                  </a:lnTo>
                  <a:lnTo>
                    <a:pt x="23502493" y="3907409"/>
                  </a:lnTo>
                  <a:lnTo>
                    <a:pt x="23502493" y="3869309"/>
                  </a:lnTo>
                  <a:close/>
                  <a:moveTo>
                    <a:pt x="23502493" y="3958209"/>
                  </a:moveTo>
                  <a:lnTo>
                    <a:pt x="23502493" y="3996309"/>
                  </a:lnTo>
                  <a:lnTo>
                    <a:pt x="23499318" y="3996309"/>
                  </a:lnTo>
                  <a:lnTo>
                    <a:pt x="23499318" y="3958209"/>
                  </a:lnTo>
                  <a:close/>
                  <a:moveTo>
                    <a:pt x="23499318" y="4047109"/>
                  </a:moveTo>
                  <a:lnTo>
                    <a:pt x="23499318" y="4085209"/>
                  </a:lnTo>
                  <a:lnTo>
                    <a:pt x="23496143" y="4085209"/>
                  </a:lnTo>
                  <a:lnTo>
                    <a:pt x="23496143" y="4047109"/>
                  </a:lnTo>
                  <a:close/>
                  <a:moveTo>
                    <a:pt x="23496143" y="4136009"/>
                  </a:moveTo>
                  <a:lnTo>
                    <a:pt x="23496143" y="4174109"/>
                  </a:lnTo>
                  <a:lnTo>
                    <a:pt x="23492968" y="4174109"/>
                  </a:lnTo>
                  <a:lnTo>
                    <a:pt x="23492968" y="4136009"/>
                  </a:lnTo>
                  <a:close/>
                  <a:moveTo>
                    <a:pt x="23492968" y="4224909"/>
                  </a:moveTo>
                  <a:lnTo>
                    <a:pt x="23492968" y="4263009"/>
                  </a:lnTo>
                  <a:lnTo>
                    <a:pt x="23489793" y="4263009"/>
                  </a:lnTo>
                  <a:lnTo>
                    <a:pt x="23489793" y="4224909"/>
                  </a:lnTo>
                  <a:close/>
                  <a:moveTo>
                    <a:pt x="23489793" y="4313809"/>
                  </a:moveTo>
                  <a:lnTo>
                    <a:pt x="23489793" y="4351909"/>
                  </a:lnTo>
                  <a:lnTo>
                    <a:pt x="23486618" y="4351909"/>
                  </a:lnTo>
                  <a:lnTo>
                    <a:pt x="23486618" y="4313809"/>
                  </a:lnTo>
                  <a:close/>
                  <a:moveTo>
                    <a:pt x="23486618" y="4402709"/>
                  </a:moveTo>
                  <a:lnTo>
                    <a:pt x="23486618" y="4440809"/>
                  </a:lnTo>
                  <a:lnTo>
                    <a:pt x="23483443" y="4440809"/>
                  </a:lnTo>
                  <a:lnTo>
                    <a:pt x="23483443" y="4402709"/>
                  </a:lnTo>
                  <a:close/>
                  <a:moveTo>
                    <a:pt x="23483443" y="4491609"/>
                  </a:moveTo>
                  <a:lnTo>
                    <a:pt x="23483443" y="4529709"/>
                  </a:lnTo>
                  <a:lnTo>
                    <a:pt x="23480268" y="4529709"/>
                  </a:lnTo>
                  <a:lnTo>
                    <a:pt x="23480268" y="4491609"/>
                  </a:lnTo>
                  <a:close/>
                  <a:moveTo>
                    <a:pt x="23480268" y="4580509"/>
                  </a:moveTo>
                  <a:lnTo>
                    <a:pt x="23480268" y="4618609"/>
                  </a:lnTo>
                  <a:lnTo>
                    <a:pt x="23477093" y="4618609"/>
                  </a:lnTo>
                  <a:lnTo>
                    <a:pt x="23477093" y="4580509"/>
                  </a:lnTo>
                  <a:close/>
                  <a:moveTo>
                    <a:pt x="23477093" y="4669409"/>
                  </a:moveTo>
                  <a:lnTo>
                    <a:pt x="23477093" y="4707509"/>
                  </a:lnTo>
                  <a:lnTo>
                    <a:pt x="23473918" y="4707509"/>
                  </a:lnTo>
                  <a:lnTo>
                    <a:pt x="23473918" y="4669409"/>
                  </a:lnTo>
                  <a:close/>
                  <a:moveTo>
                    <a:pt x="23473918" y="4758309"/>
                  </a:moveTo>
                  <a:lnTo>
                    <a:pt x="23473918" y="4796409"/>
                  </a:lnTo>
                  <a:lnTo>
                    <a:pt x="23470743" y="4796409"/>
                  </a:lnTo>
                  <a:lnTo>
                    <a:pt x="23470743" y="4758309"/>
                  </a:lnTo>
                  <a:close/>
                  <a:moveTo>
                    <a:pt x="23470743" y="4847209"/>
                  </a:moveTo>
                  <a:lnTo>
                    <a:pt x="23470743" y="4885309"/>
                  </a:lnTo>
                  <a:lnTo>
                    <a:pt x="23467568" y="4885309"/>
                  </a:lnTo>
                  <a:lnTo>
                    <a:pt x="23467568" y="4847209"/>
                  </a:lnTo>
                  <a:close/>
                  <a:moveTo>
                    <a:pt x="23467568" y="4936109"/>
                  </a:moveTo>
                  <a:lnTo>
                    <a:pt x="23467568" y="4974209"/>
                  </a:lnTo>
                  <a:lnTo>
                    <a:pt x="23464393" y="4974209"/>
                  </a:lnTo>
                  <a:lnTo>
                    <a:pt x="23464393" y="4936109"/>
                  </a:lnTo>
                  <a:close/>
                  <a:moveTo>
                    <a:pt x="23464393" y="5025009"/>
                  </a:moveTo>
                  <a:lnTo>
                    <a:pt x="23464393" y="5063109"/>
                  </a:lnTo>
                  <a:lnTo>
                    <a:pt x="23461218" y="5063109"/>
                  </a:lnTo>
                  <a:lnTo>
                    <a:pt x="23461218" y="5025009"/>
                  </a:lnTo>
                  <a:close/>
                  <a:moveTo>
                    <a:pt x="23461218" y="5113909"/>
                  </a:moveTo>
                  <a:lnTo>
                    <a:pt x="23461218" y="5152009"/>
                  </a:lnTo>
                  <a:lnTo>
                    <a:pt x="23458043" y="5152009"/>
                  </a:lnTo>
                  <a:lnTo>
                    <a:pt x="23458043" y="5113909"/>
                  </a:lnTo>
                  <a:close/>
                  <a:moveTo>
                    <a:pt x="23458043" y="5202809"/>
                  </a:moveTo>
                  <a:lnTo>
                    <a:pt x="23458043" y="5240909"/>
                  </a:lnTo>
                  <a:lnTo>
                    <a:pt x="23454868" y="5240909"/>
                  </a:lnTo>
                  <a:lnTo>
                    <a:pt x="23454868" y="5202809"/>
                  </a:lnTo>
                  <a:close/>
                  <a:moveTo>
                    <a:pt x="23454868" y="5291709"/>
                  </a:moveTo>
                  <a:lnTo>
                    <a:pt x="23454868" y="5329809"/>
                  </a:lnTo>
                  <a:lnTo>
                    <a:pt x="23451693" y="5329809"/>
                  </a:lnTo>
                  <a:lnTo>
                    <a:pt x="23451693" y="5291709"/>
                  </a:lnTo>
                  <a:close/>
                  <a:moveTo>
                    <a:pt x="23451693" y="5380609"/>
                  </a:moveTo>
                  <a:lnTo>
                    <a:pt x="23451693" y="5418709"/>
                  </a:lnTo>
                  <a:lnTo>
                    <a:pt x="23448518" y="5418709"/>
                  </a:lnTo>
                  <a:lnTo>
                    <a:pt x="23448518" y="5380609"/>
                  </a:lnTo>
                  <a:close/>
                  <a:moveTo>
                    <a:pt x="23448518" y="5469509"/>
                  </a:moveTo>
                  <a:lnTo>
                    <a:pt x="23448518" y="5507609"/>
                  </a:lnTo>
                  <a:lnTo>
                    <a:pt x="23445343" y="5507609"/>
                  </a:lnTo>
                  <a:lnTo>
                    <a:pt x="23445343" y="5469509"/>
                  </a:lnTo>
                  <a:close/>
                  <a:moveTo>
                    <a:pt x="23445343" y="5558409"/>
                  </a:moveTo>
                  <a:lnTo>
                    <a:pt x="23445343" y="5596509"/>
                  </a:lnTo>
                  <a:lnTo>
                    <a:pt x="23442168" y="5596509"/>
                  </a:lnTo>
                  <a:lnTo>
                    <a:pt x="23442168" y="5558409"/>
                  </a:lnTo>
                  <a:close/>
                  <a:moveTo>
                    <a:pt x="23442168" y="5647309"/>
                  </a:moveTo>
                  <a:lnTo>
                    <a:pt x="23442168" y="5685409"/>
                  </a:lnTo>
                  <a:lnTo>
                    <a:pt x="23438993" y="5685409"/>
                  </a:lnTo>
                  <a:lnTo>
                    <a:pt x="23438993" y="5647309"/>
                  </a:lnTo>
                  <a:close/>
                  <a:moveTo>
                    <a:pt x="23438993" y="5736209"/>
                  </a:moveTo>
                  <a:lnTo>
                    <a:pt x="23438993" y="5774309"/>
                  </a:lnTo>
                  <a:lnTo>
                    <a:pt x="23435818" y="5774309"/>
                  </a:lnTo>
                  <a:lnTo>
                    <a:pt x="23435818" y="5736209"/>
                  </a:lnTo>
                  <a:close/>
                  <a:moveTo>
                    <a:pt x="23435818" y="5825109"/>
                  </a:moveTo>
                  <a:lnTo>
                    <a:pt x="23435818" y="5863209"/>
                  </a:lnTo>
                  <a:lnTo>
                    <a:pt x="23432643" y="5863209"/>
                  </a:lnTo>
                  <a:lnTo>
                    <a:pt x="23432643" y="5825109"/>
                  </a:lnTo>
                  <a:close/>
                  <a:moveTo>
                    <a:pt x="23432643" y="5914009"/>
                  </a:moveTo>
                  <a:lnTo>
                    <a:pt x="23432643" y="5952109"/>
                  </a:lnTo>
                  <a:lnTo>
                    <a:pt x="23429468" y="5952109"/>
                  </a:lnTo>
                  <a:lnTo>
                    <a:pt x="23429468" y="5914009"/>
                  </a:lnTo>
                  <a:close/>
                  <a:moveTo>
                    <a:pt x="23429468" y="6002909"/>
                  </a:moveTo>
                  <a:lnTo>
                    <a:pt x="23429468" y="6041009"/>
                  </a:lnTo>
                  <a:lnTo>
                    <a:pt x="23426293" y="6041009"/>
                  </a:lnTo>
                  <a:lnTo>
                    <a:pt x="23426293" y="6002909"/>
                  </a:lnTo>
                  <a:close/>
                  <a:moveTo>
                    <a:pt x="23426293" y="6091809"/>
                  </a:moveTo>
                  <a:lnTo>
                    <a:pt x="23426293" y="6129909"/>
                  </a:lnTo>
                  <a:lnTo>
                    <a:pt x="23423118" y="6129909"/>
                  </a:lnTo>
                  <a:lnTo>
                    <a:pt x="23423118" y="6091809"/>
                  </a:lnTo>
                  <a:close/>
                  <a:moveTo>
                    <a:pt x="23423118" y="6180709"/>
                  </a:moveTo>
                  <a:lnTo>
                    <a:pt x="23423118" y="6218809"/>
                  </a:lnTo>
                  <a:lnTo>
                    <a:pt x="23419943" y="6218809"/>
                  </a:lnTo>
                  <a:lnTo>
                    <a:pt x="23419943" y="6180709"/>
                  </a:lnTo>
                  <a:close/>
                  <a:moveTo>
                    <a:pt x="23419943" y="6269609"/>
                  </a:moveTo>
                  <a:lnTo>
                    <a:pt x="23419943" y="6307709"/>
                  </a:lnTo>
                  <a:lnTo>
                    <a:pt x="23416768" y="6307709"/>
                  </a:lnTo>
                  <a:lnTo>
                    <a:pt x="23416768" y="6269609"/>
                  </a:lnTo>
                  <a:close/>
                  <a:moveTo>
                    <a:pt x="23416768" y="6358509"/>
                  </a:moveTo>
                  <a:lnTo>
                    <a:pt x="23416768" y="6396609"/>
                  </a:lnTo>
                  <a:lnTo>
                    <a:pt x="23413593" y="6396609"/>
                  </a:lnTo>
                  <a:lnTo>
                    <a:pt x="23413593" y="6358509"/>
                  </a:lnTo>
                  <a:close/>
                  <a:moveTo>
                    <a:pt x="23413593" y="6447409"/>
                  </a:moveTo>
                  <a:lnTo>
                    <a:pt x="23413593" y="6485509"/>
                  </a:lnTo>
                  <a:lnTo>
                    <a:pt x="23410418" y="6485509"/>
                  </a:lnTo>
                  <a:lnTo>
                    <a:pt x="23410418" y="6447409"/>
                  </a:lnTo>
                  <a:close/>
                  <a:moveTo>
                    <a:pt x="23410418" y="6536309"/>
                  </a:moveTo>
                  <a:lnTo>
                    <a:pt x="23410418" y="6574409"/>
                  </a:lnTo>
                  <a:lnTo>
                    <a:pt x="23407243" y="6574409"/>
                  </a:lnTo>
                  <a:lnTo>
                    <a:pt x="23407243" y="6536309"/>
                  </a:lnTo>
                  <a:close/>
                  <a:moveTo>
                    <a:pt x="23407243" y="6625209"/>
                  </a:moveTo>
                  <a:lnTo>
                    <a:pt x="23407243" y="6663309"/>
                  </a:lnTo>
                  <a:lnTo>
                    <a:pt x="23404068" y="6663309"/>
                  </a:lnTo>
                  <a:lnTo>
                    <a:pt x="23404068" y="6625209"/>
                  </a:lnTo>
                  <a:close/>
                  <a:moveTo>
                    <a:pt x="23404068" y="6714109"/>
                  </a:moveTo>
                  <a:lnTo>
                    <a:pt x="23404068" y="6752209"/>
                  </a:lnTo>
                  <a:lnTo>
                    <a:pt x="23400893" y="6752209"/>
                  </a:lnTo>
                  <a:lnTo>
                    <a:pt x="23400893" y="6714109"/>
                  </a:lnTo>
                  <a:close/>
                  <a:moveTo>
                    <a:pt x="23400893" y="6803009"/>
                  </a:moveTo>
                  <a:lnTo>
                    <a:pt x="23400893" y="6841109"/>
                  </a:lnTo>
                  <a:lnTo>
                    <a:pt x="23397718" y="6841109"/>
                  </a:lnTo>
                  <a:lnTo>
                    <a:pt x="23397718" y="6803009"/>
                  </a:lnTo>
                  <a:close/>
                  <a:moveTo>
                    <a:pt x="23397718" y="6891909"/>
                  </a:moveTo>
                  <a:lnTo>
                    <a:pt x="23397718" y="6930009"/>
                  </a:lnTo>
                  <a:lnTo>
                    <a:pt x="23394543" y="6930009"/>
                  </a:lnTo>
                  <a:lnTo>
                    <a:pt x="23394543" y="6891909"/>
                  </a:lnTo>
                  <a:close/>
                  <a:moveTo>
                    <a:pt x="23394543" y="6980809"/>
                  </a:moveTo>
                  <a:lnTo>
                    <a:pt x="23394543" y="7018909"/>
                  </a:lnTo>
                  <a:lnTo>
                    <a:pt x="23391368" y="7018909"/>
                  </a:lnTo>
                  <a:lnTo>
                    <a:pt x="23391368" y="6980809"/>
                  </a:lnTo>
                  <a:close/>
                  <a:moveTo>
                    <a:pt x="23391368" y="7069709"/>
                  </a:moveTo>
                  <a:lnTo>
                    <a:pt x="23391368" y="7107809"/>
                  </a:lnTo>
                  <a:lnTo>
                    <a:pt x="23388193" y="7107809"/>
                  </a:lnTo>
                  <a:lnTo>
                    <a:pt x="23388193" y="7069709"/>
                  </a:lnTo>
                  <a:close/>
                  <a:moveTo>
                    <a:pt x="23388193" y="7158609"/>
                  </a:moveTo>
                  <a:lnTo>
                    <a:pt x="23388193" y="7196709"/>
                  </a:lnTo>
                  <a:lnTo>
                    <a:pt x="23385018" y="7196709"/>
                  </a:lnTo>
                  <a:lnTo>
                    <a:pt x="23385018" y="7158609"/>
                  </a:lnTo>
                  <a:close/>
                  <a:moveTo>
                    <a:pt x="23385018" y="7247509"/>
                  </a:moveTo>
                  <a:lnTo>
                    <a:pt x="23385018" y="7285609"/>
                  </a:lnTo>
                  <a:lnTo>
                    <a:pt x="23381843" y="7285609"/>
                  </a:lnTo>
                  <a:lnTo>
                    <a:pt x="23381843" y="7247509"/>
                  </a:lnTo>
                  <a:close/>
                  <a:moveTo>
                    <a:pt x="23381843" y="7336409"/>
                  </a:moveTo>
                  <a:lnTo>
                    <a:pt x="23381843" y="7374509"/>
                  </a:lnTo>
                  <a:lnTo>
                    <a:pt x="23378668" y="7374509"/>
                  </a:lnTo>
                  <a:lnTo>
                    <a:pt x="23378668" y="7336409"/>
                  </a:lnTo>
                  <a:close/>
                  <a:moveTo>
                    <a:pt x="23378668" y="7425309"/>
                  </a:moveTo>
                  <a:lnTo>
                    <a:pt x="23378668" y="7463409"/>
                  </a:lnTo>
                  <a:lnTo>
                    <a:pt x="23375493" y="7463409"/>
                  </a:lnTo>
                  <a:lnTo>
                    <a:pt x="23375493" y="7425309"/>
                  </a:lnTo>
                  <a:close/>
                  <a:moveTo>
                    <a:pt x="23375493" y="7514209"/>
                  </a:moveTo>
                  <a:lnTo>
                    <a:pt x="23375493" y="7552309"/>
                  </a:lnTo>
                  <a:lnTo>
                    <a:pt x="23372318" y="7552309"/>
                  </a:lnTo>
                  <a:lnTo>
                    <a:pt x="23372318" y="7514209"/>
                  </a:lnTo>
                  <a:close/>
                  <a:moveTo>
                    <a:pt x="23372318" y="7603109"/>
                  </a:moveTo>
                  <a:lnTo>
                    <a:pt x="23372318" y="7641209"/>
                  </a:lnTo>
                  <a:lnTo>
                    <a:pt x="23369143" y="7641209"/>
                  </a:lnTo>
                  <a:lnTo>
                    <a:pt x="23369143" y="7603109"/>
                  </a:lnTo>
                  <a:close/>
                  <a:moveTo>
                    <a:pt x="23369143" y="7692009"/>
                  </a:moveTo>
                  <a:lnTo>
                    <a:pt x="23369143" y="7730109"/>
                  </a:lnTo>
                  <a:lnTo>
                    <a:pt x="23365968" y="7730109"/>
                  </a:lnTo>
                  <a:lnTo>
                    <a:pt x="23365968" y="7692009"/>
                  </a:lnTo>
                  <a:close/>
                  <a:moveTo>
                    <a:pt x="23365968" y="7780909"/>
                  </a:moveTo>
                  <a:lnTo>
                    <a:pt x="23365968" y="7819009"/>
                  </a:lnTo>
                  <a:lnTo>
                    <a:pt x="23362793" y="7819009"/>
                  </a:lnTo>
                  <a:lnTo>
                    <a:pt x="23362793" y="7780909"/>
                  </a:lnTo>
                  <a:close/>
                  <a:moveTo>
                    <a:pt x="23362793" y="7869809"/>
                  </a:moveTo>
                  <a:lnTo>
                    <a:pt x="23362793" y="7907909"/>
                  </a:lnTo>
                  <a:lnTo>
                    <a:pt x="23359618" y="7907909"/>
                  </a:lnTo>
                  <a:lnTo>
                    <a:pt x="23359618" y="7869809"/>
                  </a:lnTo>
                  <a:close/>
                  <a:moveTo>
                    <a:pt x="23359618" y="7958709"/>
                  </a:moveTo>
                  <a:lnTo>
                    <a:pt x="23359618" y="7996809"/>
                  </a:lnTo>
                  <a:lnTo>
                    <a:pt x="23356443" y="7996809"/>
                  </a:lnTo>
                  <a:lnTo>
                    <a:pt x="23356443" y="7958709"/>
                  </a:lnTo>
                  <a:close/>
                  <a:moveTo>
                    <a:pt x="23356443" y="8047609"/>
                  </a:moveTo>
                  <a:lnTo>
                    <a:pt x="23356443" y="8085709"/>
                  </a:lnTo>
                  <a:lnTo>
                    <a:pt x="23353268" y="8085709"/>
                  </a:lnTo>
                  <a:lnTo>
                    <a:pt x="23353268" y="8047609"/>
                  </a:lnTo>
                  <a:close/>
                  <a:moveTo>
                    <a:pt x="23353268" y="8136509"/>
                  </a:moveTo>
                  <a:lnTo>
                    <a:pt x="23353268" y="8174609"/>
                  </a:lnTo>
                  <a:lnTo>
                    <a:pt x="23350093" y="8174609"/>
                  </a:lnTo>
                  <a:lnTo>
                    <a:pt x="23350093" y="8136509"/>
                  </a:lnTo>
                  <a:close/>
                  <a:moveTo>
                    <a:pt x="23350093" y="8225409"/>
                  </a:moveTo>
                  <a:lnTo>
                    <a:pt x="23350093" y="8263509"/>
                  </a:lnTo>
                  <a:lnTo>
                    <a:pt x="23346918" y="8263509"/>
                  </a:lnTo>
                  <a:lnTo>
                    <a:pt x="23346918" y="8225409"/>
                  </a:lnTo>
                  <a:close/>
                  <a:moveTo>
                    <a:pt x="23346918" y="8314309"/>
                  </a:moveTo>
                  <a:lnTo>
                    <a:pt x="23346918" y="8352409"/>
                  </a:lnTo>
                  <a:lnTo>
                    <a:pt x="23343743" y="8352409"/>
                  </a:lnTo>
                  <a:lnTo>
                    <a:pt x="23343743" y="8314309"/>
                  </a:lnTo>
                  <a:close/>
                  <a:moveTo>
                    <a:pt x="23343743" y="8403209"/>
                  </a:moveTo>
                  <a:lnTo>
                    <a:pt x="23343743" y="8441309"/>
                  </a:lnTo>
                  <a:lnTo>
                    <a:pt x="23340568" y="8441309"/>
                  </a:lnTo>
                  <a:lnTo>
                    <a:pt x="23340568" y="8403209"/>
                  </a:lnTo>
                  <a:close/>
                  <a:moveTo>
                    <a:pt x="23340568" y="8492109"/>
                  </a:moveTo>
                  <a:lnTo>
                    <a:pt x="23340568" y="8530209"/>
                  </a:lnTo>
                  <a:lnTo>
                    <a:pt x="23337393" y="8530209"/>
                  </a:lnTo>
                  <a:lnTo>
                    <a:pt x="23337393" y="8492109"/>
                  </a:lnTo>
                  <a:close/>
                  <a:moveTo>
                    <a:pt x="23337393" y="8581009"/>
                  </a:moveTo>
                  <a:lnTo>
                    <a:pt x="23337393" y="8619109"/>
                  </a:lnTo>
                  <a:lnTo>
                    <a:pt x="23334218" y="8619109"/>
                  </a:lnTo>
                  <a:lnTo>
                    <a:pt x="23334218" y="8581009"/>
                  </a:lnTo>
                  <a:close/>
                  <a:moveTo>
                    <a:pt x="23334218" y="8669909"/>
                  </a:moveTo>
                  <a:lnTo>
                    <a:pt x="23334218" y="8708009"/>
                  </a:lnTo>
                  <a:lnTo>
                    <a:pt x="23331043" y="8708009"/>
                  </a:lnTo>
                  <a:lnTo>
                    <a:pt x="23331043" y="8669909"/>
                  </a:lnTo>
                  <a:close/>
                  <a:moveTo>
                    <a:pt x="23331043" y="8758809"/>
                  </a:moveTo>
                  <a:lnTo>
                    <a:pt x="23331043" y="8796909"/>
                  </a:lnTo>
                  <a:lnTo>
                    <a:pt x="23327868" y="8796909"/>
                  </a:lnTo>
                  <a:lnTo>
                    <a:pt x="23327868" y="8758809"/>
                  </a:lnTo>
                  <a:close/>
                  <a:moveTo>
                    <a:pt x="23327868" y="8847709"/>
                  </a:moveTo>
                  <a:lnTo>
                    <a:pt x="23327868" y="8885809"/>
                  </a:lnTo>
                  <a:lnTo>
                    <a:pt x="23324693" y="8885809"/>
                  </a:lnTo>
                  <a:lnTo>
                    <a:pt x="23324693" y="8847709"/>
                  </a:lnTo>
                  <a:close/>
                  <a:moveTo>
                    <a:pt x="23324693" y="8936609"/>
                  </a:moveTo>
                  <a:lnTo>
                    <a:pt x="23324693" y="8974709"/>
                  </a:lnTo>
                  <a:lnTo>
                    <a:pt x="23321518" y="8974709"/>
                  </a:lnTo>
                  <a:lnTo>
                    <a:pt x="23321518" y="8936609"/>
                  </a:lnTo>
                  <a:close/>
                  <a:moveTo>
                    <a:pt x="23321518" y="9025509"/>
                  </a:moveTo>
                  <a:lnTo>
                    <a:pt x="23321518" y="9063609"/>
                  </a:lnTo>
                  <a:lnTo>
                    <a:pt x="23318343" y="9063609"/>
                  </a:lnTo>
                  <a:lnTo>
                    <a:pt x="23318343" y="9025509"/>
                  </a:lnTo>
                  <a:close/>
                  <a:moveTo>
                    <a:pt x="23318343" y="9114409"/>
                  </a:moveTo>
                  <a:lnTo>
                    <a:pt x="23318343" y="9152509"/>
                  </a:lnTo>
                  <a:lnTo>
                    <a:pt x="23315168" y="9152509"/>
                  </a:lnTo>
                  <a:lnTo>
                    <a:pt x="23315168" y="9114409"/>
                  </a:lnTo>
                  <a:close/>
                  <a:moveTo>
                    <a:pt x="23315168" y="9203309"/>
                  </a:moveTo>
                  <a:lnTo>
                    <a:pt x="23315168" y="9241409"/>
                  </a:lnTo>
                  <a:lnTo>
                    <a:pt x="23311993" y="9241409"/>
                  </a:lnTo>
                  <a:lnTo>
                    <a:pt x="23311993" y="9203309"/>
                  </a:lnTo>
                  <a:close/>
                  <a:moveTo>
                    <a:pt x="23311993" y="9292209"/>
                  </a:moveTo>
                  <a:lnTo>
                    <a:pt x="23311993" y="9330309"/>
                  </a:lnTo>
                  <a:lnTo>
                    <a:pt x="23308818" y="9330309"/>
                  </a:lnTo>
                  <a:lnTo>
                    <a:pt x="23308818" y="9292209"/>
                  </a:lnTo>
                  <a:close/>
                  <a:moveTo>
                    <a:pt x="23308818" y="9381109"/>
                  </a:moveTo>
                  <a:lnTo>
                    <a:pt x="23308818" y="9419209"/>
                  </a:lnTo>
                  <a:lnTo>
                    <a:pt x="23305643" y="9419209"/>
                  </a:lnTo>
                  <a:lnTo>
                    <a:pt x="23305643" y="9381109"/>
                  </a:lnTo>
                  <a:close/>
                  <a:moveTo>
                    <a:pt x="23305643" y="9470009"/>
                  </a:moveTo>
                  <a:lnTo>
                    <a:pt x="23305643" y="9508109"/>
                  </a:lnTo>
                  <a:lnTo>
                    <a:pt x="23302468" y="9508109"/>
                  </a:lnTo>
                  <a:lnTo>
                    <a:pt x="23302468" y="9470009"/>
                  </a:lnTo>
                  <a:close/>
                  <a:moveTo>
                    <a:pt x="23302468" y="9558909"/>
                  </a:moveTo>
                  <a:lnTo>
                    <a:pt x="23302468" y="9597009"/>
                  </a:lnTo>
                  <a:lnTo>
                    <a:pt x="23299293" y="9597009"/>
                  </a:lnTo>
                  <a:lnTo>
                    <a:pt x="23299293" y="9558909"/>
                  </a:lnTo>
                  <a:close/>
                  <a:moveTo>
                    <a:pt x="23299293" y="9647809"/>
                  </a:moveTo>
                  <a:lnTo>
                    <a:pt x="23299293" y="9685909"/>
                  </a:lnTo>
                  <a:lnTo>
                    <a:pt x="23296118" y="9685909"/>
                  </a:lnTo>
                  <a:lnTo>
                    <a:pt x="23296118" y="9647809"/>
                  </a:lnTo>
                  <a:close/>
                  <a:moveTo>
                    <a:pt x="23296118" y="9736709"/>
                  </a:moveTo>
                  <a:lnTo>
                    <a:pt x="23296118" y="9774809"/>
                  </a:lnTo>
                  <a:lnTo>
                    <a:pt x="23292943" y="9774809"/>
                  </a:lnTo>
                  <a:lnTo>
                    <a:pt x="23292943" y="9736709"/>
                  </a:lnTo>
                  <a:close/>
                  <a:moveTo>
                    <a:pt x="23292943" y="9825609"/>
                  </a:moveTo>
                  <a:lnTo>
                    <a:pt x="23292943" y="9863709"/>
                  </a:lnTo>
                  <a:lnTo>
                    <a:pt x="23289768" y="9863709"/>
                  </a:lnTo>
                  <a:lnTo>
                    <a:pt x="23289768" y="9825609"/>
                  </a:lnTo>
                  <a:close/>
                  <a:moveTo>
                    <a:pt x="23289768" y="9914509"/>
                  </a:moveTo>
                  <a:lnTo>
                    <a:pt x="23289768" y="9952609"/>
                  </a:lnTo>
                  <a:lnTo>
                    <a:pt x="23286593" y="9952609"/>
                  </a:lnTo>
                  <a:lnTo>
                    <a:pt x="23286593" y="9914509"/>
                  </a:lnTo>
                  <a:close/>
                  <a:moveTo>
                    <a:pt x="23286593" y="10003409"/>
                  </a:moveTo>
                  <a:lnTo>
                    <a:pt x="23286593" y="10041509"/>
                  </a:lnTo>
                  <a:lnTo>
                    <a:pt x="23283418" y="10041509"/>
                  </a:lnTo>
                  <a:lnTo>
                    <a:pt x="23283418" y="10003409"/>
                  </a:lnTo>
                  <a:close/>
                  <a:moveTo>
                    <a:pt x="23283418" y="10092309"/>
                  </a:moveTo>
                  <a:lnTo>
                    <a:pt x="23283418" y="10130409"/>
                  </a:lnTo>
                  <a:lnTo>
                    <a:pt x="23280243" y="10130409"/>
                  </a:lnTo>
                  <a:lnTo>
                    <a:pt x="23280243" y="10092309"/>
                  </a:lnTo>
                  <a:close/>
                  <a:moveTo>
                    <a:pt x="23280243" y="10181209"/>
                  </a:moveTo>
                  <a:lnTo>
                    <a:pt x="23280243" y="10219309"/>
                  </a:lnTo>
                  <a:lnTo>
                    <a:pt x="23277068" y="10219309"/>
                  </a:lnTo>
                  <a:lnTo>
                    <a:pt x="23277068" y="10181209"/>
                  </a:lnTo>
                  <a:close/>
                  <a:moveTo>
                    <a:pt x="23277068" y="10270109"/>
                  </a:moveTo>
                  <a:lnTo>
                    <a:pt x="23277068" y="10308209"/>
                  </a:lnTo>
                  <a:lnTo>
                    <a:pt x="23273893" y="10308209"/>
                  </a:lnTo>
                  <a:lnTo>
                    <a:pt x="23273893" y="10270109"/>
                  </a:lnTo>
                  <a:close/>
                  <a:moveTo>
                    <a:pt x="23273893" y="10359009"/>
                  </a:moveTo>
                  <a:lnTo>
                    <a:pt x="23273893" y="10397109"/>
                  </a:lnTo>
                  <a:lnTo>
                    <a:pt x="23270718" y="10397109"/>
                  </a:lnTo>
                  <a:lnTo>
                    <a:pt x="23270718" y="10359009"/>
                  </a:lnTo>
                  <a:close/>
                  <a:moveTo>
                    <a:pt x="23270718" y="10447909"/>
                  </a:moveTo>
                  <a:lnTo>
                    <a:pt x="23270718" y="10486009"/>
                  </a:lnTo>
                  <a:lnTo>
                    <a:pt x="23267543" y="10486009"/>
                  </a:lnTo>
                  <a:lnTo>
                    <a:pt x="23267543" y="10447909"/>
                  </a:lnTo>
                  <a:close/>
                  <a:moveTo>
                    <a:pt x="23267543" y="10536809"/>
                  </a:moveTo>
                  <a:lnTo>
                    <a:pt x="23267543" y="10574909"/>
                  </a:lnTo>
                  <a:lnTo>
                    <a:pt x="23264368" y="10574909"/>
                  </a:lnTo>
                  <a:lnTo>
                    <a:pt x="23264368" y="10536809"/>
                  </a:lnTo>
                  <a:close/>
                  <a:moveTo>
                    <a:pt x="23264368" y="10625709"/>
                  </a:moveTo>
                  <a:lnTo>
                    <a:pt x="23264368" y="10663809"/>
                  </a:lnTo>
                  <a:lnTo>
                    <a:pt x="23261193" y="10663809"/>
                  </a:lnTo>
                  <a:lnTo>
                    <a:pt x="23261193" y="10625709"/>
                  </a:lnTo>
                  <a:close/>
                  <a:moveTo>
                    <a:pt x="23261193" y="10714609"/>
                  </a:moveTo>
                  <a:lnTo>
                    <a:pt x="23261193" y="10752709"/>
                  </a:lnTo>
                  <a:lnTo>
                    <a:pt x="23258018" y="10752709"/>
                  </a:lnTo>
                  <a:lnTo>
                    <a:pt x="23258018" y="10714609"/>
                  </a:lnTo>
                  <a:close/>
                  <a:moveTo>
                    <a:pt x="23258018" y="10803509"/>
                  </a:moveTo>
                  <a:lnTo>
                    <a:pt x="23258018" y="10841609"/>
                  </a:lnTo>
                  <a:lnTo>
                    <a:pt x="23254843" y="10841609"/>
                  </a:lnTo>
                  <a:lnTo>
                    <a:pt x="23254843" y="10803509"/>
                  </a:lnTo>
                  <a:close/>
                  <a:moveTo>
                    <a:pt x="23254843" y="10892409"/>
                  </a:moveTo>
                  <a:lnTo>
                    <a:pt x="23254843" y="10930509"/>
                  </a:lnTo>
                  <a:lnTo>
                    <a:pt x="23251668" y="10930509"/>
                  </a:lnTo>
                  <a:lnTo>
                    <a:pt x="23251668" y="10892409"/>
                  </a:lnTo>
                  <a:close/>
                  <a:moveTo>
                    <a:pt x="23251668" y="10981309"/>
                  </a:moveTo>
                  <a:lnTo>
                    <a:pt x="23251668" y="11019409"/>
                  </a:lnTo>
                  <a:lnTo>
                    <a:pt x="23248493" y="11019409"/>
                  </a:lnTo>
                  <a:lnTo>
                    <a:pt x="23248493" y="10981309"/>
                  </a:lnTo>
                  <a:close/>
                  <a:moveTo>
                    <a:pt x="23248493" y="11070209"/>
                  </a:moveTo>
                  <a:lnTo>
                    <a:pt x="23248493" y="11108309"/>
                  </a:lnTo>
                  <a:lnTo>
                    <a:pt x="23245318" y="11108309"/>
                  </a:lnTo>
                  <a:lnTo>
                    <a:pt x="23245318" y="11070209"/>
                  </a:lnTo>
                  <a:close/>
                  <a:moveTo>
                    <a:pt x="23245318" y="11159109"/>
                  </a:moveTo>
                  <a:lnTo>
                    <a:pt x="23245318" y="11197209"/>
                  </a:lnTo>
                  <a:lnTo>
                    <a:pt x="23242143" y="11197209"/>
                  </a:lnTo>
                  <a:lnTo>
                    <a:pt x="23242143" y="11159109"/>
                  </a:lnTo>
                  <a:close/>
                  <a:moveTo>
                    <a:pt x="23242143" y="11248009"/>
                  </a:moveTo>
                  <a:lnTo>
                    <a:pt x="23242143" y="11286109"/>
                  </a:lnTo>
                  <a:lnTo>
                    <a:pt x="23238968" y="11286109"/>
                  </a:lnTo>
                  <a:lnTo>
                    <a:pt x="23238968" y="11248009"/>
                  </a:lnTo>
                  <a:close/>
                  <a:moveTo>
                    <a:pt x="23238968" y="11336909"/>
                  </a:moveTo>
                  <a:lnTo>
                    <a:pt x="23238968" y="11375009"/>
                  </a:lnTo>
                  <a:lnTo>
                    <a:pt x="23235793" y="11375009"/>
                  </a:lnTo>
                  <a:lnTo>
                    <a:pt x="23235793" y="11336909"/>
                  </a:lnTo>
                  <a:close/>
                  <a:moveTo>
                    <a:pt x="23235793" y="11425809"/>
                  </a:moveTo>
                  <a:lnTo>
                    <a:pt x="23235793" y="11463909"/>
                  </a:lnTo>
                  <a:lnTo>
                    <a:pt x="23232618" y="11463909"/>
                  </a:lnTo>
                  <a:lnTo>
                    <a:pt x="23232618" y="11425809"/>
                  </a:lnTo>
                  <a:close/>
                  <a:moveTo>
                    <a:pt x="23232618" y="11514709"/>
                  </a:moveTo>
                  <a:lnTo>
                    <a:pt x="23232618" y="11552809"/>
                  </a:lnTo>
                  <a:lnTo>
                    <a:pt x="23229443" y="11552809"/>
                  </a:lnTo>
                  <a:lnTo>
                    <a:pt x="23229443" y="11514709"/>
                  </a:lnTo>
                  <a:close/>
                  <a:moveTo>
                    <a:pt x="23229443" y="11603609"/>
                  </a:moveTo>
                  <a:lnTo>
                    <a:pt x="23229443" y="11641709"/>
                  </a:lnTo>
                  <a:lnTo>
                    <a:pt x="23226268" y="11641709"/>
                  </a:lnTo>
                  <a:lnTo>
                    <a:pt x="23226268" y="11603609"/>
                  </a:lnTo>
                  <a:close/>
                  <a:moveTo>
                    <a:pt x="23226268" y="11692509"/>
                  </a:moveTo>
                  <a:lnTo>
                    <a:pt x="23226268" y="11730609"/>
                  </a:lnTo>
                  <a:lnTo>
                    <a:pt x="23223093" y="11730609"/>
                  </a:lnTo>
                  <a:lnTo>
                    <a:pt x="23223093" y="11692509"/>
                  </a:lnTo>
                  <a:close/>
                  <a:moveTo>
                    <a:pt x="23223093" y="11781409"/>
                  </a:moveTo>
                  <a:lnTo>
                    <a:pt x="23223093" y="11819509"/>
                  </a:lnTo>
                  <a:lnTo>
                    <a:pt x="23219918" y="11819509"/>
                  </a:lnTo>
                  <a:lnTo>
                    <a:pt x="23219918" y="11781409"/>
                  </a:lnTo>
                  <a:close/>
                  <a:moveTo>
                    <a:pt x="23219918" y="11870309"/>
                  </a:moveTo>
                  <a:lnTo>
                    <a:pt x="23219918" y="11908409"/>
                  </a:lnTo>
                  <a:lnTo>
                    <a:pt x="23216743" y="11908409"/>
                  </a:lnTo>
                  <a:lnTo>
                    <a:pt x="23216743" y="11870309"/>
                  </a:lnTo>
                  <a:close/>
                  <a:moveTo>
                    <a:pt x="23202900" y="11948541"/>
                  </a:moveTo>
                  <a:lnTo>
                    <a:pt x="23164800" y="11948541"/>
                  </a:lnTo>
                  <a:lnTo>
                    <a:pt x="23164800" y="11945366"/>
                  </a:lnTo>
                  <a:lnTo>
                    <a:pt x="23202900" y="11945366"/>
                  </a:lnTo>
                  <a:close/>
                  <a:moveTo>
                    <a:pt x="23114000" y="11945366"/>
                  </a:moveTo>
                  <a:lnTo>
                    <a:pt x="23075900" y="11945366"/>
                  </a:lnTo>
                  <a:lnTo>
                    <a:pt x="23075900" y="11942191"/>
                  </a:lnTo>
                  <a:lnTo>
                    <a:pt x="23114000" y="11942191"/>
                  </a:lnTo>
                  <a:close/>
                  <a:moveTo>
                    <a:pt x="23025100" y="11942191"/>
                  </a:moveTo>
                  <a:lnTo>
                    <a:pt x="22987000" y="11942191"/>
                  </a:lnTo>
                  <a:lnTo>
                    <a:pt x="22987000" y="11939016"/>
                  </a:lnTo>
                  <a:lnTo>
                    <a:pt x="23025100" y="11939016"/>
                  </a:lnTo>
                  <a:close/>
                  <a:moveTo>
                    <a:pt x="22936200" y="11939016"/>
                  </a:moveTo>
                  <a:lnTo>
                    <a:pt x="22898100" y="11939016"/>
                  </a:lnTo>
                  <a:lnTo>
                    <a:pt x="22898100" y="11935841"/>
                  </a:lnTo>
                  <a:lnTo>
                    <a:pt x="22936200" y="11935841"/>
                  </a:lnTo>
                  <a:close/>
                  <a:moveTo>
                    <a:pt x="22847300" y="11935841"/>
                  </a:moveTo>
                  <a:lnTo>
                    <a:pt x="22809200" y="11935841"/>
                  </a:lnTo>
                  <a:lnTo>
                    <a:pt x="22809200" y="11932666"/>
                  </a:lnTo>
                  <a:lnTo>
                    <a:pt x="22847300" y="11932666"/>
                  </a:lnTo>
                  <a:close/>
                  <a:moveTo>
                    <a:pt x="22758400" y="11932666"/>
                  </a:moveTo>
                  <a:lnTo>
                    <a:pt x="22720300" y="11932666"/>
                  </a:lnTo>
                  <a:lnTo>
                    <a:pt x="22720300" y="11929491"/>
                  </a:lnTo>
                  <a:lnTo>
                    <a:pt x="22758400" y="11929491"/>
                  </a:lnTo>
                  <a:close/>
                  <a:moveTo>
                    <a:pt x="22669500" y="11929491"/>
                  </a:moveTo>
                  <a:lnTo>
                    <a:pt x="22631400" y="11929491"/>
                  </a:lnTo>
                  <a:lnTo>
                    <a:pt x="22631400" y="11926316"/>
                  </a:lnTo>
                  <a:lnTo>
                    <a:pt x="22669500" y="11926316"/>
                  </a:lnTo>
                  <a:close/>
                  <a:moveTo>
                    <a:pt x="22580600" y="11926316"/>
                  </a:moveTo>
                  <a:lnTo>
                    <a:pt x="22542500" y="11926316"/>
                  </a:lnTo>
                  <a:lnTo>
                    <a:pt x="22542500" y="11923141"/>
                  </a:lnTo>
                  <a:lnTo>
                    <a:pt x="22580600" y="11923141"/>
                  </a:lnTo>
                  <a:close/>
                  <a:moveTo>
                    <a:pt x="22491700" y="11923141"/>
                  </a:moveTo>
                  <a:lnTo>
                    <a:pt x="22453600" y="11923141"/>
                  </a:lnTo>
                  <a:lnTo>
                    <a:pt x="22453600" y="11919966"/>
                  </a:lnTo>
                  <a:lnTo>
                    <a:pt x="22491700" y="11919966"/>
                  </a:lnTo>
                  <a:close/>
                  <a:moveTo>
                    <a:pt x="22402800" y="11919966"/>
                  </a:moveTo>
                  <a:lnTo>
                    <a:pt x="22364700" y="11919966"/>
                  </a:lnTo>
                  <a:lnTo>
                    <a:pt x="22364700" y="11916791"/>
                  </a:lnTo>
                  <a:lnTo>
                    <a:pt x="22402800" y="11916791"/>
                  </a:lnTo>
                  <a:close/>
                  <a:moveTo>
                    <a:pt x="22313900" y="11916791"/>
                  </a:moveTo>
                  <a:lnTo>
                    <a:pt x="22275800" y="11916791"/>
                  </a:lnTo>
                  <a:lnTo>
                    <a:pt x="22275800" y="11913616"/>
                  </a:lnTo>
                  <a:lnTo>
                    <a:pt x="22313900" y="11913616"/>
                  </a:lnTo>
                  <a:close/>
                  <a:moveTo>
                    <a:pt x="22225000" y="11913616"/>
                  </a:moveTo>
                  <a:lnTo>
                    <a:pt x="22186900" y="11913616"/>
                  </a:lnTo>
                  <a:lnTo>
                    <a:pt x="22186900" y="11910441"/>
                  </a:lnTo>
                  <a:lnTo>
                    <a:pt x="22225000" y="11910441"/>
                  </a:lnTo>
                  <a:close/>
                  <a:moveTo>
                    <a:pt x="22136100" y="11910441"/>
                  </a:moveTo>
                  <a:lnTo>
                    <a:pt x="22098000" y="11910441"/>
                  </a:lnTo>
                  <a:lnTo>
                    <a:pt x="22098000" y="11907266"/>
                  </a:lnTo>
                  <a:lnTo>
                    <a:pt x="22136100" y="11907266"/>
                  </a:lnTo>
                  <a:close/>
                  <a:moveTo>
                    <a:pt x="22047200" y="11907266"/>
                  </a:moveTo>
                  <a:lnTo>
                    <a:pt x="22009100" y="11907266"/>
                  </a:lnTo>
                  <a:lnTo>
                    <a:pt x="22009100" y="11904091"/>
                  </a:lnTo>
                  <a:lnTo>
                    <a:pt x="22047200" y="11904091"/>
                  </a:lnTo>
                  <a:close/>
                  <a:moveTo>
                    <a:pt x="21958300" y="11904091"/>
                  </a:moveTo>
                  <a:lnTo>
                    <a:pt x="21920200" y="11904091"/>
                  </a:lnTo>
                  <a:lnTo>
                    <a:pt x="21920200" y="11900916"/>
                  </a:lnTo>
                  <a:lnTo>
                    <a:pt x="21958300" y="11900916"/>
                  </a:lnTo>
                  <a:close/>
                  <a:moveTo>
                    <a:pt x="21869400" y="11900916"/>
                  </a:moveTo>
                  <a:lnTo>
                    <a:pt x="21831300" y="11900916"/>
                  </a:lnTo>
                  <a:lnTo>
                    <a:pt x="21831300" y="11897741"/>
                  </a:lnTo>
                  <a:lnTo>
                    <a:pt x="21869400" y="11897741"/>
                  </a:lnTo>
                  <a:close/>
                  <a:moveTo>
                    <a:pt x="21780500" y="11897741"/>
                  </a:moveTo>
                  <a:lnTo>
                    <a:pt x="21742400" y="11897741"/>
                  </a:lnTo>
                  <a:lnTo>
                    <a:pt x="21742400" y="11894566"/>
                  </a:lnTo>
                  <a:lnTo>
                    <a:pt x="21780500" y="11894566"/>
                  </a:lnTo>
                  <a:close/>
                  <a:moveTo>
                    <a:pt x="21691600" y="11894566"/>
                  </a:moveTo>
                  <a:lnTo>
                    <a:pt x="21653500" y="11894566"/>
                  </a:lnTo>
                  <a:lnTo>
                    <a:pt x="21653500" y="11891391"/>
                  </a:lnTo>
                  <a:lnTo>
                    <a:pt x="21691600" y="11891391"/>
                  </a:lnTo>
                  <a:close/>
                  <a:moveTo>
                    <a:pt x="21602700" y="11891391"/>
                  </a:moveTo>
                  <a:lnTo>
                    <a:pt x="21564600" y="11891391"/>
                  </a:lnTo>
                  <a:lnTo>
                    <a:pt x="21564600" y="11888216"/>
                  </a:lnTo>
                  <a:lnTo>
                    <a:pt x="21602700" y="11888216"/>
                  </a:lnTo>
                  <a:close/>
                  <a:moveTo>
                    <a:pt x="21513800" y="11888216"/>
                  </a:moveTo>
                  <a:lnTo>
                    <a:pt x="21475700" y="11888216"/>
                  </a:lnTo>
                  <a:lnTo>
                    <a:pt x="21475700" y="11885041"/>
                  </a:lnTo>
                  <a:lnTo>
                    <a:pt x="21513800" y="11885041"/>
                  </a:lnTo>
                  <a:close/>
                  <a:moveTo>
                    <a:pt x="21424900" y="11885041"/>
                  </a:moveTo>
                  <a:lnTo>
                    <a:pt x="21386800" y="11885041"/>
                  </a:lnTo>
                  <a:lnTo>
                    <a:pt x="21386800" y="11881866"/>
                  </a:lnTo>
                  <a:lnTo>
                    <a:pt x="21424900" y="11881866"/>
                  </a:lnTo>
                  <a:close/>
                  <a:moveTo>
                    <a:pt x="21336000" y="11881866"/>
                  </a:moveTo>
                  <a:lnTo>
                    <a:pt x="21297900" y="11881866"/>
                  </a:lnTo>
                  <a:lnTo>
                    <a:pt x="21297900" y="11878691"/>
                  </a:lnTo>
                  <a:lnTo>
                    <a:pt x="21336000" y="11878691"/>
                  </a:lnTo>
                  <a:close/>
                  <a:moveTo>
                    <a:pt x="21247100" y="11878691"/>
                  </a:moveTo>
                  <a:lnTo>
                    <a:pt x="21209000" y="11878691"/>
                  </a:lnTo>
                  <a:lnTo>
                    <a:pt x="21209000" y="11875516"/>
                  </a:lnTo>
                  <a:lnTo>
                    <a:pt x="21247100" y="11875516"/>
                  </a:lnTo>
                  <a:close/>
                  <a:moveTo>
                    <a:pt x="21158200" y="11875516"/>
                  </a:moveTo>
                  <a:lnTo>
                    <a:pt x="21120100" y="11875516"/>
                  </a:lnTo>
                  <a:lnTo>
                    <a:pt x="21120100" y="11872341"/>
                  </a:lnTo>
                  <a:lnTo>
                    <a:pt x="21158200" y="11872341"/>
                  </a:lnTo>
                  <a:close/>
                  <a:moveTo>
                    <a:pt x="21069300" y="11872341"/>
                  </a:moveTo>
                  <a:lnTo>
                    <a:pt x="21031200" y="11872341"/>
                  </a:lnTo>
                  <a:lnTo>
                    <a:pt x="21031200" y="11869166"/>
                  </a:lnTo>
                  <a:lnTo>
                    <a:pt x="21069300" y="11869166"/>
                  </a:lnTo>
                  <a:close/>
                  <a:moveTo>
                    <a:pt x="20980400" y="11869166"/>
                  </a:moveTo>
                  <a:lnTo>
                    <a:pt x="20942300" y="11869166"/>
                  </a:lnTo>
                  <a:lnTo>
                    <a:pt x="20942300" y="11865991"/>
                  </a:lnTo>
                  <a:lnTo>
                    <a:pt x="20980400" y="11865991"/>
                  </a:lnTo>
                  <a:close/>
                  <a:moveTo>
                    <a:pt x="20891500" y="11865991"/>
                  </a:moveTo>
                  <a:lnTo>
                    <a:pt x="20853400" y="11865991"/>
                  </a:lnTo>
                  <a:lnTo>
                    <a:pt x="20853400" y="11862816"/>
                  </a:lnTo>
                  <a:lnTo>
                    <a:pt x="20891500" y="11862816"/>
                  </a:lnTo>
                  <a:close/>
                  <a:moveTo>
                    <a:pt x="20802600" y="11862816"/>
                  </a:moveTo>
                  <a:lnTo>
                    <a:pt x="20764500" y="11862816"/>
                  </a:lnTo>
                  <a:lnTo>
                    <a:pt x="20764500" y="11859641"/>
                  </a:lnTo>
                  <a:lnTo>
                    <a:pt x="20802600" y="11859641"/>
                  </a:lnTo>
                  <a:close/>
                  <a:moveTo>
                    <a:pt x="20713700" y="11859641"/>
                  </a:moveTo>
                  <a:lnTo>
                    <a:pt x="20675600" y="11859641"/>
                  </a:lnTo>
                  <a:lnTo>
                    <a:pt x="20675600" y="11856466"/>
                  </a:lnTo>
                  <a:lnTo>
                    <a:pt x="20713700" y="11856466"/>
                  </a:lnTo>
                  <a:close/>
                  <a:moveTo>
                    <a:pt x="20624800" y="11856466"/>
                  </a:moveTo>
                  <a:lnTo>
                    <a:pt x="20586700" y="11856466"/>
                  </a:lnTo>
                  <a:lnTo>
                    <a:pt x="20586700" y="11853291"/>
                  </a:lnTo>
                  <a:lnTo>
                    <a:pt x="20624800" y="11853291"/>
                  </a:lnTo>
                  <a:close/>
                  <a:moveTo>
                    <a:pt x="20535900" y="11853291"/>
                  </a:moveTo>
                  <a:lnTo>
                    <a:pt x="20497800" y="11853291"/>
                  </a:lnTo>
                  <a:lnTo>
                    <a:pt x="20497800" y="11850116"/>
                  </a:lnTo>
                  <a:lnTo>
                    <a:pt x="20535900" y="11850116"/>
                  </a:lnTo>
                  <a:close/>
                  <a:moveTo>
                    <a:pt x="20447000" y="11850116"/>
                  </a:moveTo>
                  <a:lnTo>
                    <a:pt x="20408900" y="11850116"/>
                  </a:lnTo>
                  <a:lnTo>
                    <a:pt x="20408900" y="11846941"/>
                  </a:lnTo>
                  <a:lnTo>
                    <a:pt x="20447000" y="11846941"/>
                  </a:lnTo>
                  <a:close/>
                  <a:moveTo>
                    <a:pt x="20358100" y="11846941"/>
                  </a:moveTo>
                  <a:lnTo>
                    <a:pt x="20320000" y="11846941"/>
                  </a:lnTo>
                  <a:lnTo>
                    <a:pt x="20320000" y="11843766"/>
                  </a:lnTo>
                  <a:lnTo>
                    <a:pt x="20358100" y="11843766"/>
                  </a:lnTo>
                  <a:close/>
                  <a:moveTo>
                    <a:pt x="20269200" y="11843766"/>
                  </a:moveTo>
                  <a:lnTo>
                    <a:pt x="20231100" y="11843766"/>
                  </a:lnTo>
                  <a:lnTo>
                    <a:pt x="20231100" y="11840591"/>
                  </a:lnTo>
                  <a:lnTo>
                    <a:pt x="20269200" y="11840591"/>
                  </a:lnTo>
                  <a:close/>
                  <a:moveTo>
                    <a:pt x="20180300" y="11840591"/>
                  </a:moveTo>
                  <a:lnTo>
                    <a:pt x="20142200" y="11840591"/>
                  </a:lnTo>
                  <a:lnTo>
                    <a:pt x="20142200" y="11837416"/>
                  </a:lnTo>
                  <a:lnTo>
                    <a:pt x="20180300" y="11837416"/>
                  </a:lnTo>
                  <a:close/>
                  <a:moveTo>
                    <a:pt x="20091400" y="11837416"/>
                  </a:moveTo>
                  <a:lnTo>
                    <a:pt x="20053300" y="11837416"/>
                  </a:lnTo>
                  <a:lnTo>
                    <a:pt x="20053300" y="11834241"/>
                  </a:lnTo>
                  <a:lnTo>
                    <a:pt x="20091400" y="11834241"/>
                  </a:lnTo>
                  <a:close/>
                  <a:moveTo>
                    <a:pt x="20002500" y="11834241"/>
                  </a:moveTo>
                  <a:lnTo>
                    <a:pt x="19964400" y="11834241"/>
                  </a:lnTo>
                  <a:lnTo>
                    <a:pt x="19964400" y="11831066"/>
                  </a:lnTo>
                  <a:lnTo>
                    <a:pt x="20002500" y="11831066"/>
                  </a:lnTo>
                  <a:close/>
                  <a:moveTo>
                    <a:pt x="19913600" y="11831066"/>
                  </a:moveTo>
                  <a:lnTo>
                    <a:pt x="19875500" y="11831066"/>
                  </a:lnTo>
                  <a:lnTo>
                    <a:pt x="19875500" y="11827891"/>
                  </a:lnTo>
                  <a:lnTo>
                    <a:pt x="19913600" y="11827891"/>
                  </a:lnTo>
                  <a:close/>
                  <a:moveTo>
                    <a:pt x="19824700" y="11827891"/>
                  </a:moveTo>
                  <a:lnTo>
                    <a:pt x="19786600" y="11827891"/>
                  </a:lnTo>
                  <a:lnTo>
                    <a:pt x="19786600" y="11824716"/>
                  </a:lnTo>
                  <a:lnTo>
                    <a:pt x="19824700" y="11824716"/>
                  </a:lnTo>
                  <a:close/>
                  <a:moveTo>
                    <a:pt x="19735800" y="11824716"/>
                  </a:moveTo>
                  <a:lnTo>
                    <a:pt x="19697700" y="11824716"/>
                  </a:lnTo>
                  <a:lnTo>
                    <a:pt x="19697700" y="11821541"/>
                  </a:lnTo>
                  <a:lnTo>
                    <a:pt x="19735800" y="11821541"/>
                  </a:lnTo>
                  <a:close/>
                  <a:moveTo>
                    <a:pt x="19646900" y="11821541"/>
                  </a:moveTo>
                  <a:lnTo>
                    <a:pt x="19608800" y="11821541"/>
                  </a:lnTo>
                  <a:lnTo>
                    <a:pt x="19608800" y="11818366"/>
                  </a:lnTo>
                  <a:lnTo>
                    <a:pt x="19646900" y="11818366"/>
                  </a:lnTo>
                  <a:close/>
                  <a:moveTo>
                    <a:pt x="19558000" y="11818366"/>
                  </a:moveTo>
                  <a:lnTo>
                    <a:pt x="19519900" y="11818366"/>
                  </a:lnTo>
                  <a:lnTo>
                    <a:pt x="19519900" y="11815191"/>
                  </a:lnTo>
                  <a:lnTo>
                    <a:pt x="19558000" y="11815191"/>
                  </a:lnTo>
                  <a:close/>
                  <a:moveTo>
                    <a:pt x="19469100" y="11815191"/>
                  </a:moveTo>
                  <a:lnTo>
                    <a:pt x="19431000" y="11815191"/>
                  </a:lnTo>
                  <a:lnTo>
                    <a:pt x="19431000" y="11812016"/>
                  </a:lnTo>
                  <a:lnTo>
                    <a:pt x="19469100" y="11812016"/>
                  </a:lnTo>
                  <a:close/>
                  <a:moveTo>
                    <a:pt x="19380200" y="11812016"/>
                  </a:moveTo>
                  <a:lnTo>
                    <a:pt x="19342100" y="11812016"/>
                  </a:lnTo>
                  <a:lnTo>
                    <a:pt x="19342100" y="11808841"/>
                  </a:lnTo>
                  <a:lnTo>
                    <a:pt x="19380200" y="11808841"/>
                  </a:lnTo>
                  <a:close/>
                  <a:moveTo>
                    <a:pt x="19291300" y="11808841"/>
                  </a:moveTo>
                  <a:lnTo>
                    <a:pt x="19253200" y="11808841"/>
                  </a:lnTo>
                  <a:lnTo>
                    <a:pt x="19253200" y="11805666"/>
                  </a:lnTo>
                  <a:lnTo>
                    <a:pt x="19291300" y="11805666"/>
                  </a:lnTo>
                  <a:close/>
                  <a:moveTo>
                    <a:pt x="19202400" y="11805666"/>
                  </a:moveTo>
                  <a:lnTo>
                    <a:pt x="19164300" y="11805666"/>
                  </a:lnTo>
                  <a:lnTo>
                    <a:pt x="19164300" y="11802491"/>
                  </a:lnTo>
                  <a:lnTo>
                    <a:pt x="19202400" y="11802491"/>
                  </a:lnTo>
                  <a:close/>
                  <a:moveTo>
                    <a:pt x="19113500" y="11802491"/>
                  </a:moveTo>
                  <a:lnTo>
                    <a:pt x="19075400" y="11802491"/>
                  </a:lnTo>
                  <a:lnTo>
                    <a:pt x="19075400" y="11799316"/>
                  </a:lnTo>
                  <a:lnTo>
                    <a:pt x="19113500" y="11799316"/>
                  </a:lnTo>
                  <a:close/>
                  <a:moveTo>
                    <a:pt x="19024600" y="11799316"/>
                  </a:moveTo>
                  <a:lnTo>
                    <a:pt x="18986500" y="11799316"/>
                  </a:lnTo>
                  <a:lnTo>
                    <a:pt x="18986500" y="11796141"/>
                  </a:lnTo>
                  <a:lnTo>
                    <a:pt x="19024600" y="11796141"/>
                  </a:lnTo>
                  <a:close/>
                  <a:moveTo>
                    <a:pt x="18935700" y="11796141"/>
                  </a:moveTo>
                  <a:lnTo>
                    <a:pt x="18897600" y="11796141"/>
                  </a:lnTo>
                  <a:lnTo>
                    <a:pt x="18897600" y="11792966"/>
                  </a:lnTo>
                  <a:lnTo>
                    <a:pt x="18935700" y="11792966"/>
                  </a:lnTo>
                  <a:close/>
                  <a:moveTo>
                    <a:pt x="18846800" y="11792966"/>
                  </a:moveTo>
                  <a:lnTo>
                    <a:pt x="18808700" y="11792966"/>
                  </a:lnTo>
                  <a:lnTo>
                    <a:pt x="18808700" y="11789791"/>
                  </a:lnTo>
                  <a:lnTo>
                    <a:pt x="18846800" y="11789791"/>
                  </a:lnTo>
                  <a:close/>
                  <a:moveTo>
                    <a:pt x="18757900" y="11789791"/>
                  </a:moveTo>
                  <a:lnTo>
                    <a:pt x="18719800" y="11789791"/>
                  </a:lnTo>
                  <a:lnTo>
                    <a:pt x="18719800" y="11786616"/>
                  </a:lnTo>
                  <a:lnTo>
                    <a:pt x="18757900" y="11786616"/>
                  </a:lnTo>
                  <a:close/>
                  <a:moveTo>
                    <a:pt x="18669000" y="11786616"/>
                  </a:moveTo>
                  <a:lnTo>
                    <a:pt x="18630900" y="11786616"/>
                  </a:lnTo>
                  <a:lnTo>
                    <a:pt x="18630900" y="11783441"/>
                  </a:lnTo>
                  <a:lnTo>
                    <a:pt x="18669000" y="11783441"/>
                  </a:lnTo>
                  <a:close/>
                  <a:moveTo>
                    <a:pt x="18580100" y="11783441"/>
                  </a:moveTo>
                  <a:lnTo>
                    <a:pt x="18542000" y="11783441"/>
                  </a:lnTo>
                  <a:lnTo>
                    <a:pt x="18542000" y="11780266"/>
                  </a:lnTo>
                  <a:lnTo>
                    <a:pt x="18580100" y="11780266"/>
                  </a:lnTo>
                  <a:close/>
                  <a:moveTo>
                    <a:pt x="18491200" y="11780266"/>
                  </a:moveTo>
                  <a:lnTo>
                    <a:pt x="18453100" y="11780266"/>
                  </a:lnTo>
                  <a:lnTo>
                    <a:pt x="18453100" y="11777091"/>
                  </a:lnTo>
                  <a:lnTo>
                    <a:pt x="18491200" y="11777091"/>
                  </a:lnTo>
                  <a:close/>
                  <a:moveTo>
                    <a:pt x="18402300" y="11777091"/>
                  </a:moveTo>
                  <a:lnTo>
                    <a:pt x="18364200" y="11777091"/>
                  </a:lnTo>
                  <a:lnTo>
                    <a:pt x="18364200" y="11773916"/>
                  </a:lnTo>
                  <a:lnTo>
                    <a:pt x="18402300" y="11773916"/>
                  </a:lnTo>
                  <a:close/>
                  <a:moveTo>
                    <a:pt x="18313400" y="11773916"/>
                  </a:moveTo>
                  <a:lnTo>
                    <a:pt x="18275300" y="11773916"/>
                  </a:lnTo>
                  <a:lnTo>
                    <a:pt x="18275300" y="11770741"/>
                  </a:lnTo>
                  <a:lnTo>
                    <a:pt x="18313400" y="11770741"/>
                  </a:lnTo>
                  <a:close/>
                  <a:moveTo>
                    <a:pt x="18224500" y="11770741"/>
                  </a:moveTo>
                  <a:lnTo>
                    <a:pt x="18186400" y="11770741"/>
                  </a:lnTo>
                  <a:lnTo>
                    <a:pt x="18186400" y="11767566"/>
                  </a:lnTo>
                  <a:lnTo>
                    <a:pt x="18224500" y="11767566"/>
                  </a:lnTo>
                  <a:close/>
                  <a:moveTo>
                    <a:pt x="18135600" y="11767566"/>
                  </a:moveTo>
                  <a:lnTo>
                    <a:pt x="18097500" y="11767566"/>
                  </a:lnTo>
                  <a:lnTo>
                    <a:pt x="18097500" y="11764391"/>
                  </a:lnTo>
                  <a:lnTo>
                    <a:pt x="18135600" y="11764391"/>
                  </a:lnTo>
                  <a:close/>
                  <a:moveTo>
                    <a:pt x="18046700" y="11764391"/>
                  </a:moveTo>
                  <a:lnTo>
                    <a:pt x="18008600" y="11764391"/>
                  </a:lnTo>
                  <a:lnTo>
                    <a:pt x="18008600" y="11761216"/>
                  </a:lnTo>
                  <a:lnTo>
                    <a:pt x="18046700" y="11761216"/>
                  </a:lnTo>
                  <a:close/>
                  <a:moveTo>
                    <a:pt x="17957800" y="11761216"/>
                  </a:moveTo>
                  <a:lnTo>
                    <a:pt x="17919700" y="11761216"/>
                  </a:lnTo>
                  <a:lnTo>
                    <a:pt x="17919700" y="11758041"/>
                  </a:lnTo>
                  <a:lnTo>
                    <a:pt x="17957800" y="11758041"/>
                  </a:lnTo>
                  <a:close/>
                  <a:moveTo>
                    <a:pt x="17868900" y="11758041"/>
                  </a:moveTo>
                  <a:lnTo>
                    <a:pt x="17830800" y="11758041"/>
                  </a:lnTo>
                  <a:lnTo>
                    <a:pt x="17830800" y="11754866"/>
                  </a:lnTo>
                  <a:lnTo>
                    <a:pt x="17868900" y="11754866"/>
                  </a:lnTo>
                  <a:close/>
                  <a:moveTo>
                    <a:pt x="17780000" y="11754866"/>
                  </a:moveTo>
                  <a:lnTo>
                    <a:pt x="17741900" y="11754866"/>
                  </a:lnTo>
                  <a:lnTo>
                    <a:pt x="17741900" y="11751691"/>
                  </a:lnTo>
                  <a:lnTo>
                    <a:pt x="17780000" y="11751691"/>
                  </a:lnTo>
                  <a:close/>
                  <a:moveTo>
                    <a:pt x="17691100" y="11751691"/>
                  </a:moveTo>
                  <a:lnTo>
                    <a:pt x="17653000" y="11751691"/>
                  </a:lnTo>
                  <a:lnTo>
                    <a:pt x="17653000" y="11748516"/>
                  </a:lnTo>
                  <a:lnTo>
                    <a:pt x="17691100" y="11748516"/>
                  </a:lnTo>
                  <a:close/>
                  <a:moveTo>
                    <a:pt x="17602200" y="11748516"/>
                  </a:moveTo>
                  <a:lnTo>
                    <a:pt x="17564100" y="11748516"/>
                  </a:lnTo>
                  <a:lnTo>
                    <a:pt x="17564100" y="11745341"/>
                  </a:lnTo>
                  <a:lnTo>
                    <a:pt x="17602200" y="11745341"/>
                  </a:lnTo>
                  <a:close/>
                  <a:moveTo>
                    <a:pt x="17513300" y="11745341"/>
                  </a:moveTo>
                  <a:lnTo>
                    <a:pt x="17475200" y="11745341"/>
                  </a:lnTo>
                  <a:lnTo>
                    <a:pt x="17475200" y="11742166"/>
                  </a:lnTo>
                  <a:lnTo>
                    <a:pt x="17513300" y="11742166"/>
                  </a:lnTo>
                  <a:close/>
                  <a:moveTo>
                    <a:pt x="17424400" y="11742166"/>
                  </a:moveTo>
                  <a:lnTo>
                    <a:pt x="17386300" y="11742166"/>
                  </a:lnTo>
                  <a:lnTo>
                    <a:pt x="17386300" y="11738991"/>
                  </a:lnTo>
                  <a:lnTo>
                    <a:pt x="17424400" y="11738991"/>
                  </a:lnTo>
                  <a:close/>
                  <a:moveTo>
                    <a:pt x="17335500" y="11738991"/>
                  </a:moveTo>
                  <a:lnTo>
                    <a:pt x="17297400" y="11738991"/>
                  </a:lnTo>
                  <a:lnTo>
                    <a:pt x="17297400" y="11735816"/>
                  </a:lnTo>
                  <a:lnTo>
                    <a:pt x="17335500" y="11735816"/>
                  </a:lnTo>
                  <a:close/>
                  <a:moveTo>
                    <a:pt x="17246600" y="11735816"/>
                  </a:moveTo>
                  <a:lnTo>
                    <a:pt x="17208500" y="11735816"/>
                  </a:lnTo>
                  <a:lnTo>
                    <a:pt x="17208500" y="11732641"/>
                  </a:lnTo>
                  <a:lnTo>
                    <a:pt x="17246600" y="11732641"/>
                  </a:lnTo>
                  <a:close/>
                  <a:moveTo>
                    <a:pt x="17157700" y="11732641"/>
                  </a:moveTo>
                  <a:lnTo>
                    <a:pt x="17119600" y="11732641"/>
                  </a:lnTo>
                  <a:lnTo>
                    <a:pt x="17119600" y="11729466"/>
                  </a:lnTo>
                  <a:lnTo>
                    <a:pt x="17157700" y="11729466"/>
                  </a:lnTo>
                  <a:close/>
                  <a:moveTo>
                    <a:pt x="17068800" y="11729466"/>
                  </a:moveTo>
                  <a:lnTo>
                    <a:pt x="17030700" y="11729466"/>
                  </a:lnTo>
                  <a:lnTo>
                    <a:pt x="17030700" y="11726291"/>
                  </a:lnTo>
                  <a:lnTo>
                    <a:pt x="17068800" y="11726291"/>
                  </a:lnTo>
                  <a:close/>
                  <a:moveTo>
                    <a:pt x="16979900" y="11726291"/>
                  </a:moveTo>
                  <a:lnTo>
                    <a:pt x="16941800" y="11726291"/>
                  </a:lnTo>
                  <a:lnTo>
                    <a:pt x="16941800" y="11723116"/>
                  </a:lnTo>
                  <a:lnTo>
                    <a:pt x="16979900" y="11723116"/>
                  </a:lnTo>
                  <a:close/>
                  <a:moveTo>
                    <a:pt x="16891000" y="11723116"/>
                  </a:moveTo>
                  <a:lnTo>
                    <a:pt x="16852900" y="11723116"/>
                  </a:lnTo>
                  <a:lnTo>
                    <a:pt x="16852900" y="11719941"/>
                  </a:lnTo>
                  <a:lnTo>
                    <a:pt x="16891000" y="11719941"/>
                  </a:lnTo>
                  <a:close/>
                  <a:moveTo>
                    <a:pt x="16802100" y="11719941"/>
                  </a:moveTo>
                  <a:lnTo>
                    <a:pt x="16764000" y="11719941"/>
                  </a:lnTo>
                  <a:lnTo>
                    <a:pt x="16764000" y="11716766"/>
                  </a:lnTo>
                  <a:lnTo>
                    <a:pt x="16802100" y="11716766"/>
                  </a:lnTo>
                  <a:close/>
                  <a:moveTo>
                    <a:pt x="16713200" y="11716766"/>
                  </a:moveTo>
                  <a:lnTo>
                    <a:pt x="16675100" y="11716766"/>
                  </a:lnTo>
                  <a:lnTo>
                    <a:pt x="16675100" y="11713591"/>
                  </a:lnTo>
                  <a:lnTo>
                    <a:pt x="16713200" y="11713591"/>
                  </a:lnTo>
                  <a:close/>
                  <a:moveTo>
                    <a:pt x="16624300" y="11713591"/>
                  </a:moveTo>
                  <a:lnTo>
                    <a:pt x="16586200" y="11713591"/>
                  </a:lnTo>
                  <a:lnTo>
                    <a:pt x="16586200" y="11710416"/>
                  </a:lnTo>
                  <a:lnTo>
                    <a:pt x="16624300" y="11710416"/>
                  </a:lnTo>
                  <a:close/>
                  <a:moveTo>
                    <a:pt x="16535400" y="11710416"/>
                  </a:moveTo>
                  <a:lnTo>
                    <a:pt x="16497300" y="11710416"/>
                  </a:lnTo>
                  <a:lnTo>
                    <a:pt x="16497300" y="11707241"/>
                  </a:lnTo>
                  <a:lnTo>
                    <a:pt x="16535400" y="11707241"/>
                  </a:lnTo>
                  <a:close/>
                  <a:moveTo>
                    <a:pt x="16446500" y="11707241"/>
                  </a:moveTo>
                  <a:lnTo>
                    <a:pt x="16408400" y="11707241"/>
                  </a:lnTo>
                  <a:lnTo>
                    <a:pt x="16408400" y="11704066"/>
                  </a:lnTo>
                  <a:lnTo>
                    <a:pt x="16446500" y="11704066"/>
                  </a:lnTo>
                  <a:close/>
                  <a:moveTo>
                    <a:pt x="16357600" y="11704066"/>
                  </a:moveTo>
                  <a:lnTo>
                    <a:pt x="16319500" y="11704066"/>
                  </a:lnTo>
                  <a:lnTo>
                    <a:pt x="16319500" y="11700891"/>
                  </a:lnTo>
                  <a:lnTo>
                    <a:pt x="16357600" y="11700891"/>
                  </a:lnTo>
                  <a:close/>
                  <a:moveTo>
                    <a:pt x="16268700" y="11700891"/>
                  </a:moveTo>
                  <a:lnTo>
                    <a:pt x="16230600" y="11700891"/>
                  </a:lnTo>
                  <a:lnTo>
                    <a:pt x="16230600" y="11697716"/>
                  </a:lnTo>
                  <a:lnTo>
                    <a:pt x="16268700" y="11697716"/>
                  </a:lnTo>
                  <a:close/>
                  <a:moveTo>
                    <a:pt x="16179800" y="11697716"/>
                  </a:moveTo>
                  <a:lnTo>
                    <a:pt x="16141700" y="11697716"/>
                  </a:lnTo>
                  <a:lnTo>
                    <a:pt x="16141700" y="11694541"/>
                  </a:lnTo>
                  <a:lnTo>
                    <a:pt x="16179800" y="11694541"/>
                  </a:lnTo>
                  <a:close/>
                  <a:moveTo>
                    <a:pt x="16090900" y="11694541"/>
                  </a:moveTo>
                  <a:lnTo>
                    <a:pt x="16052800" y="11694541"/>
                  </a:lnTo>
                  <a:lnTo>
                    <a:pt x="16052800" y="11691366"/>
                  </a:lnTo>
                  <a:lnTo>
                    <a:pt x="16090900" y="11691366"/>
                  </a:lnTo>
                  <a:close/>
                  <a:moveTo>
                    <a:pt x="16002000" y="11691366"/>
                  </a:moveTo>
                  <a:lnTo>
                    <a:pt x="15963900" y="11691366"/>
                  </a:lnTo>
                  <a:lnTo>
                    <a:pt x="15963900" y="11688191"/>
                  </a:lnTo>
                  <a:lnTo>
                    <a:pt x="16002000" y="11688191"/>
                  </a:lnTo>
                  <a:close/>
                  <a:moveTo>
                    <a:pt x="15913100" y="11688191"/>
                  </a:moveTo>
                  <a:lnTo>
                    <a:pt x="15875000" y="11688191"/>
                  </a:lnTo>
                  <a:lnTo>
                    <a:pt x="15875000" y="11685016"/>
                  </a:lnTo>
                  <a:lnTo>
                    <a:pt x="15913100" y="11685016"/>
                  </a:lnTo>
                  <a:close/>
                  <a:moveTo>
                    <a:pt x="15824200" y="11685016"/>
                  </a:moveTo>
                  <a:lnTo>
                    <a:pt x="15786100" y="11685016"/>
                  </a:lnTo>
                  <a:lnTo>
                    <a:pt x="15786100" y="11681841"/>
                  </a:lnTo>
                  <a:lnTo>
                    <a:pt x="15824200" y="11681841"/>
                  </a:lnTo>
                  <a:close/>
                  <a:moveTo>
                    <a:pt x="15735300" y="11681841"/>
                  </a:moveTo>
                  <a:lnTo>
                    <a:pt x="15697200" y="11681841"/>
                  </a:lnTo>
                  <a:lnTo>
                    <a:pt x="15697200" y="11678666"/>
                  </a:lnTo>
                  <a:lnTo>
                    <a:pt x="15735300" y="11678666"/>
                  </a:lnTo>
                  <a:close/>
                  <a:moveTo>
                    <a:pt x="15646400" y="11678666"/>
                  </a:moveTo>
                  <a:lnTo>
                    <a:pt x="15608300" y="11678666"/>
                  </a:lnTo>
                  <a:lnTo>
                    <a:pt x="15608300" y="11675491"/>
                  </a:lnTo>
                  <a:lnTo>
                    <a:pt x="15646400" y="11675491"/>
                  </a:lnTo>
                  <a:close/>
                  <a:moveTo>
                    <a:pt x="15557500" y="11675491"/>
                  </a:moveTo>
                  <a:lnTo>
                    <a:pt x="15519400" y="11675491"/>
                  </a:lnTo>
                  <a:lnTo>
                    <a:pt x="15519400" y="11672316"/>
                  </a:lnTo>
                  <a:lnTo>
                    <a:pt x="15557500" y="11672316"/>
                  </a:lnTo>
                  <a:close/>
                  <a:moveTo>
                    <a:pt x="15468600" y="11672316"/>
                  </a:moveTo>
                  <a:lnTo>
                    <a:pt x="15430500" y="11672316"/>
                  </a:lnTo>
                  <a:lnTo>
                    <a:pt x="15430500" y="11669141"/>
                  </a:lnTo>
                  <a:lnTo>
                    <a:pt x="15468600" y="11669141"/>
                  </a:lnTo>
                  <a:close/>
                  <a:moveTo>
                    <a:pt x="15379700" y="11669141"/>
                  </a:moveTo>
                  <a:lnTo>
                    <a:pt x="15341600" y="11669141"/>
                  </a:lnTo>
                  <a:lnTo>
                    <a:pt x="15341600" y="11665966"/>
                  </a:lnTo>
                  <a:lnTo>
                    <a:pt x="15379700" y="11665966"/>
                  </a:lnTo>
                  <a:close/>
                  <a:moveTo>
                    <a:pt x="15290800" y="11665966"/>
                  </a:moveTo>
                  <a:lnTo>
                    <a:pt x="15252700" y="11665966"/>
                  </a:lnTo>
                  <a:lnTo>
                    <a:pt x="15252700" y="11662791"/>
                  </a:lnTo>
                  <a:lnTo>
                    <a:pt x="15290800" y="11662791"/>
                  </a:lnTo>
                  <a:close/>
                  <a:moveTo>
                    <a:pt x="15201900" y="11662791"/>
                  </a:moveTo>
                  <a:lnTo>
                    <a:pt x="15163800" y="11662791"/>
                  </a:lnTo>
                  <a:lnTo>
                    <a:pt x="15163800" y="11659616"/>
                  </a:lnTo>
                  <a:lnTo>
                    <a:pt x="15201900" y="11659616"/>
                  </a:lnTo>
                  <a:close/>
                  <a:moveTo>
                    <a:pt x="15113000" y="11659616"/>
                  </a:moveTo>
                  <a:lnTo>
                    <a:pt x="15074900" y="11659616"/>
                  </a:lnTo>
                  <a:lnTo>
                    <a:pt x="15074900" y="11656441"/>
                  </a:lnTo>
                  <a:lnTo>
                    <a:pt x="15113000" y="11656441"/>
                  </a:lnTo>
                  <a:close/>
                  <a:moveTo>
                    <a:pt x="15024100" y="11656441"/>
                  </a:moveTo>
                  <a:lnTo>
                    <a:pt x="14986000" y="11656441"/>
                  </a:lnTo>
                  <a:lnTo>
                    <a:pt x="14986000" y="11653266"/>
                  </a:lnTo>
                  <a:lnTo>
                    <a:pt x="15024100" y="11653266"/>
                  </a:lnTo>
                  <a:close/>
                  <a:moveTo>
                    <a:pt x="14935200" y="11653266"/>
                  </a:moveTo>
                  <a:lnTo>
                    <a:pt x="14897100" y="11653266"/>
                  </a:lnTo>
                  <a:lnTo>
                    <a:pt x="14897100" y="11650091"/>
                  </a:lnTo>
                  <a:lnTo>
                    <a:pt x="14935200" y="11650091"/>
                  </a:lnTo>
                  <a:close/>
                  <a:moveTo>
                    <a:pt x="14846300" y="11650091"/>
                  </a:moveTo>
                  <a:lnTo>
                    <a:pt x="14808200" y="11650091"/>
                  </a:lnTo>
                  <a:lnTo>
                    <a:pt x="14808200" y="11646916"/>
                  </a:lnTo>
                  <a:lnTo>
                    <a:pt x="14846300" y="11646916"/>
                  </a:lnTo>
                  <a:close/>
                  <a:moveTo>
                    <a:pt x="14757400" y="11646916"/>
                  </a:moveTo>
                  <a:lnTo>
                    <a:pt x="14719300" y="11646916"/>
                  </a:lnTo>
                  <a:lnTo>
                    <a:pt x="14719300" y="11643741"/>
                  </a:lnTo>
                  <a:lnTo>
                    <a:pt x="14757400" y="11643741"/>
                  </a:lnTo>
                  <a:close/>
                  <a:moveTo>
                    <a:pt x="14668500" y="11643741"/>
                  </a:moveTo>
                  <a:lnTo>
                    <a:pt x="14630400" y="11643741"/>
                  </a:lnTo>
                  <a:lnTo>
                    <a:pt x="14630400" y="11640566"/>
                  </a:lnTo>
                  <a:lnTo>
                    <a:pt x="14668500" y="11640566"/>
                  </a:lnTo>
                  <a:close/>
                  <a:moveTo>
                    <a:pt x="14579600" y="11640566"/>
                  </a:moveTo>
                  <a:lnTo>
                    <a:pt x="14541500" y="11640566"/>
                  </a:lnTo>
                  <a:lnTo>
                    <a:pt x="14541500" y="11637391"/>
                  </a:lnTo>
                  <a:lnTo>
                    <a:pt x="14579600" y="11637391"/>
                  </a:lnTo>
                  <a:close/>
                  <a:moveTo>
                    <a:pt x="14490700" y="11637391"/>
                  </a:moveTo>
                  <a:lnTo>
                    <a:pt x="14452600" y="11637391"/>
                  </a:lnTo>
                  <a:lnTo>
                    <a:pt x="14452600" y="11634216"/>
                  </a:lnTo>
                  <a:lnTo>
                    <a:pt x="14490700" y="11634216"/>
                  </a:lnTo>
                  <a:close/>
                  <a:moveTo>
                    <a:pt x="14401800" y="11634216"/>
                  </a:moveTo>
                  <a:lnTo>
                    <a:pt x="14363700" y="11634216"/>
                  </a:lnTo>
                  <a:lnTo>
                    <a:pt x="14363700" y="11631041"/>
                  </a:lnTo>
                  <a:lnTo>
                    <a:pt x="14401800" y="11631041"/>
                  </a:lnTo>
                  <a:close/>
                  <a:moveTo>
                    <a:pt x="14312900" y="11631041"/>
                  </a:moveTo>
                  <a:lnTo>
                    <a:pt x="14274800" y="11631041"/>
                  </a:lnTo>
                  <a:lnTo>
                    <a:pt x="14274800" y="11627866"/>
                  </a:lnTo>
                  <a:lnTo>
                    <a:pt x="14312900" y="11627866"/>
                  </a:lnTo>
                  <a:close/>
                  <a:moveTo>
                    <a:pt x="14224000" y="11627866"/>
                  </a:moveTo>
                  <a:lnTo>
                    <a:pt x="14185900" y="11627866"/>
                  </a:lnTo>
                  <a:lnTo>
                    <a:pt x="14185900" y="11624691"/>
                  </a:lnTo>
                  <a:lnTo>
                    <a:pt x="14224000" y="11624691"/>
                  </a:lnTo>
                  <a:close/>
                  <a:moveTo>
                    <a:pt x="14135100" y="11624691"/>
                  </a:moveTo>
                  <a:lnTo>
                    <a:pt x="14097000" y="11624691"/>
                  </a:lnTo>
                  <a:lnTo>
                    <a:pt x="14097000" y="11621516"/>
                  </a:lnTo>
                  <a:lnTo>
                    <a:pt x="14135100" y="11621516"/>
                  </a:lnTo>
                  <a:close/>
                  <a:moveTo>
                    <a:pt x="14046200" y="11621516"/>
                  </a:moveTo>
                  <a:lnTo>
                    <a:pt x="14008100" y="11621516"/>
                  </a:lnTo>
                  <a:lnTo>
                    <a:pt x="14008100" y="11618341"/>
                  </a:lnTo>
                  <a:lnTo>
                    <a:pt x="14046200" y="11618341"/>
                  </a:lnTo>
                  <a:close/>
                  <a:moveTo>
                    <a:pt x="13957300" y="11618341"/>
                  </a:moveTo>
                  <a:lnTo>
                    <a:pt x="13919200" y="11618341"/>
                  </a:lnTo>
                  <a:lnTo>
                    <a:pt x="13919200" y="11615166"/>
                  </a:lnTo>
                  <a:lnTo>
                    <a:pt x="13957300" y="11615166"/>
                  </a:lnTo>
                  <a:close/>
                  <a:moveTo>
                    <a:pt x="13868400" y="11615166"/>
                  </a:moveTo>
                  <a:lnTo>
                    <a:pt x="13830300" y="11615166"/>
                  </a:lnTo>
                  <a:lnTo>
                    <a:pt x="13830300" y="11611991"/>
                  </a:lnTo>
                  <a:lnTo>
                    <a:pt x="13868400" y="11611991"/>
                  </a:lnTo>
                  <a:close/>
                  <a:moveTo>
                    <a:pt x="13779500" y="11611991"/>
                  </a:moveTo>
                  <a:lnTo>
                    <a:pt x="13741400" y="11611991"/>
                  </a:lnTo>
                  <a:lnTo>
                    <a:pt x="13741400" y="11608816"/>
                  </a:lnTo>
                  <a:lnTo>
                    <a:pt x="13779500" y="11608816"/>
                  </a:lnTo>
                  <a:close/>
                  <a:moveTo>
                    <a:pt x="13690600" y="11608816"/>
                  </a:moveTo>
                  <a:lnTo>
                    <a:pt x="13652500" y="11608816"/>
                  </a:lnTo>
                  <a:lnTo>
                    <a:pt x="13652500" y="11605641"/>
                  </a:lnTo>
                  <a:lnTo>
                    <a:pt x="13690600" y="11605641"/>
                  </a:lnTo>
                  <a:close/>
                  <a:moveTo>
                    <a:pt x="13601700" y="11605641"/>
                  </a:moveTo>
                  <a:lnTo>
                    <a:pt x="13563600" y="11605641"/>
                  </a:lnTo>
                  <a:lnTo>
                    <a:pt x="13563600" y="11602466"/>
                  </a:lnTo>
                  <a:lnTo>
                    <a:pt x="13601700" y="11602466"/>
                  </a:lnTo>
                  <a:close/>
                  <a:moveTo>
                    <a:pt x="13512800" y="11602466"/>
                  </a:moveTo>
                  <a:lnTo>
                    <a:pt x="13474700" y="11602466"/>
                  </a:lnTo>
                  <a:lnTo>
                    <a:pt x="13474700" y="11599291"/>
                  </a:lnTo>
                  <a:lnTo>
                    <a:pt x="13512800" y="11599291"/>
                  </a:lnTo>
                  <a:close/>
                  <a:moveTo>
                    <a:pt x="13423900" y="11599291"/>
                  </a:moveTo>
                  <a:lnTo>
                    <a:pt x="13385800" y="11599291"/>
                  </a:lnTo>
                  <a:lnTo>
                    <a:pt x="13385800" y="11596116"/>
                  </a:lnTo>
                  <a:lnTo>
                    <a:pt x="13423900" y="11596116"/>
                  </a:lnTo>
                  <a:close/>
                  <a:moveTo>
                    <a:pt x="13335000" y="11596116"/>
                  </a:moveTo>
                  <a:lnTo>
                    <a:pt x="13296900" y="11596116"/>
                  </a:lnTo>
                  <a:lnTo>
                    <a:pt x="13296900" y="11592941"/>
                  </a:lnTo>
                  <a:lnTo>
                    <a:pt x="13335000" y="11592941"/>
                  </a:lnTo>
                  <a:close/>
                  <a:moveTo>
                    <a:pt x="13246100" y="11592941"/>
                  </a:moveTo>
                  <a:lnTo>
                    <a:pt x="13208000" y="11592941"/>
                  </a:lnTo>
                  <a:lnTo>
                    <a:pt x="13208000" y="11589766"/>
                  </a:lnTo>
                  <a:lnTo>
                    <a:pt x="13246100" y="11589766"/>
                  </a:lnTo>
                  <a:close/>
                  <a:moveTo>
                    <a:pt x="13157200" y="11589766"/>
                  </a:moveTo>
                  <a:lnTo>
                    <a:pt x="13119100" y="11589766"/>
                  </a:lnTo>
                  <a:lnTo>
                    <a:pt x="13119100" y="11586591"/>
                  </a:lnTo>
                  <a:lnTo>
                    <a:pt x="13157200" y="11586591"/>
                  </a:lnTo>
                  <a:close/>
                  <a:moveTo>
                    <a:pt x="13068300" y="11586591"/>
                  </a:moveTo>
                  <a:lnTo>
                    <a:pt x="13030200" y="11586591"/>
                  </a:lnTo>
                  <a:lnTo>
                    <a:pt x="13030200" y="11583416"/>
                  </a:lnTo>
                  <a:lnTo>
                    <a:pt x="13068300" y="11583416"/>
                  </a:lnTo>
                  <a:close/>
                  <a:moveTo>
                    <a:pt x="12979400" y="11583416"/>
                  </a:moveTo>
                  <a:lnTo>
                    <a:pt x="12941300" y="11583416"/>
                  </a:lnTo>
                  <a:lnTo>
                    <a:pt x="12941300" y="11580241"/>
                  </a:lnTo>
                  <a:lnTo>
                    <a:pt x="12979400" y="11580241"/>
                  </a:lnTo>
                  <a:close/>
                  <a:moveTo>
                    <a:pt x="12890500" y="11580241"/>
                  </a:moveTo>
                  <a:lnTo>
                    <a:pt x="12852400" y="11580241"/>
                  </a:lnTo>
                  <a:lnTo>
                    <a:pt x="12852400" y="11577066"/>
                  </a:lnTo>
                  <a:lnTo>
                    <a:pt x="12890500" y="11577066"/>
                  </a:lnTo>
                  <a:close/>
                  <a:moveTo>
                    <a:pt x="12801600" y="11577066"/>
                  </a:moveTo>
                  <a:lnTo>
                    <a:pt x="12763500" y="11577066"/>
                  </a:lnTo>
                  <a:lnTo>
                    <a:pt x="12763500" y="11573891"/>
                  </a:lnTo>
                  <a:lnTo>
                    <a:pt x="12801600" y="11573891"/>
                  </a:lnTo>
                  <a:close/>
                  <a:moveTo>
                    <a:pt x="12712700" y="11573891"/>
                  </a:moveTo>
                  <a:lnTo>
                    <a:pt x="12674600" y="11573891"/>
                  </a:lnTo>
                  <a:lnTo>
                    <a:pt x="12674600" y="11570716"/>
                  </a:lnTo>
                  <a:lnTo>
                    <a:pt x="12712700" y="11570716"/>
                  </a:lnTo>
                  <a:close/>
                  <a:moveTo>
                    <a:pt x="12623800" y="11570716"/>
                  </a:moveTo>
                  <a:lnTo>
                    <a:pt x="12585700" y="11570716"/>
                  </a:lnTo>
                  <a:lnTo>
                    <a:pt x="12585700" y="11567541"/>
                  </a:lnTo>
                  <a:lnTo>
                    <a:pt x="12623800" y="11567541"/>
                  </a:lnTo>
                  <a:close/>
                  <a:moveTo>
                    <a:pt x="12534900" y="11567541"/>
                  </a:moveTo>
                  <a:lnTo>
                    <a:pt x="12496800" y="11567541"/>
                  </a:lnTo>
                  <a:lnTo>
                    <a:pt x="12496800" y="11564366"/>
                  </a:lnTo>
                  <a:lnTo>
                    <a:pt x="12534900" y="11564366"/>
                  </a:lnTo>
                  <a:close/>
                  <a:moveTo>
                    <a:pt x="12446000" y="11564366"/>
                  </a:moveTo>
                  <a:lnTo>
                    <a:pt x="12407900" y="11564366"/>
                  </a:lnTo>
                  <a:lnTo>
                    <a:pt x="12407900" y="11561191"/>
                  </a:lnTo>
                  <a:lnTo>
                    <a:pt x="12446000" y="11561191"/>
                  </a:lnTo>
                  <a:close/>
                  <a:moveTo>
                    <a:pt x="12357100" y="11561191"/>
                  </a:moveTo>
                  <a:lnTo>
                    <a:pt x="12319000" y="11561191"/>
                  </a:lnTo>
                  <a:lnTo>
                    <a:pt x="12319000" y="11558016"/>
                  </a:lnTo>
                  <a:lnTo>
                    <a:pt x="12357100" y="11558016"/>
                  </a:lnTo>
                  <a:close/>
                  <a:moveTo>
                    <a:pt x="12268200" y="11558016"/>
                  </a:moveTo>
                  <a:lnTo>
                    <a:pt x="12230100" y="11558016"/>
                  </a:lnTo>
                  <a:lnTo>
                    <a:pt x="12230100" y="11554841"/>
                  </a:lnTo>
                  <a:lnTo>
                    <a:pt x="12268200" y="11554841"/>
                  </a:lnTo>
                  <a:close/>
                  <a:moveTo>
                    <a:pt x="12179300" y="11554841"/>
                  </a:moveTo>
                  <a:lnTo>
                    <a:pt x="12141200" y="11554841"/>
                  </a:lnTo>
                  <a:lnTo>
                    <a:pt x="12141200" y="11551666"/>
                  </a:lnTo>
                  <a:lnTo>
                    <a:pt x="12179300" y="11551666"/>
                  </a:lnTo>
                  <a:close/>
                  <a:moveTo>
                    <a:pt x="12090400" y="11551666"/>
                  </a:moveTo>
                  <a:lnTo>
                    <a:pt x="12052300" y="11551666"/>
                  </a:lnTo>
                  <a:lnTo>
                    <a:pt x="12052300" y="11548491"/>
                  </a:lnTo>
                  <a:lnTo>
                    <a:pt x="12090400" y="11548491"/>
                  </a:lnTo>
                  <a:close/>
                  <a:moveTo>
                    <a:pt x="12001500" y="11548491"/>
                  </a:moveTo>
                  <a:lnTo>
                    <a:pt x="11963400" y="11548491"/>
                  </a:lnTo>
                  <a:lnTo>
                    <a:pt x="11963400" y="11545316"/>
                  </a:lnTo>
                  <a:lnTo>
                    <a:pt x="12001500" y="11545316"/>
                  </a:lnTo>
                  <a:close/>
                  <a:moveTo>
                    <a:pt x="11912600" y="11545316"/>
                  </a:moveTo>
                  <a:lnTo>
                    <a:pt x="11874500" y="11545316"/>
                  </a:lnTo>
                  <a:lnTo>
                    <a:pt x="11874500" y="11542141"/>
                  </a:lnTo>
                  <a:lnTo>
                    <a:pt x="11912600" y="11542141"/>
                  </a:lnTo>
                  <a:close/>
                  <a:moveTo>
                    <a:pt x="11823700" y="11542141"/>
                  </a:moveTo>
                  <a:lnTo>
                    <a:pt x="11785600" y="11542141"/>
                  </a:lnTo>
                  <a:lnTo>
                    <a:pt x="11785600" y="11538966"/>
                  </a:lnTo>
                  <a:lnTo>
                    <a:pt x="11823700" y="11538966"/>
                  </a:lnTo>
                  <a:close/>
                  <a:moveTo>
                    <a:pt x="11734800" y="11538966"/>
                  </a:moveTo>
                  <a:lnTo>
                    <a:pt x="11696700" y="11538966"/>
                  </a:lnTo>
                  <a:lnTo>
                    <a:pt x="11696700" y="11535791"/>
                  </a:lnTo>
                  <a:lnTo>
                    <a:pt x="11734800" y="11535791"/>
                  </a:lnTo>
                  <a:close/>
                  <a:moveTo>
                    <a:pt x="11645900" y="11535791"/>
                  </a:moveTo>
                  <a:lnTo>
                    <a:pt x="11607800" y="11535791"/>
                  </a:lnTo>
                  <a:lnTo>
                    <a:pt x="11607800" y="11532616"/>
                  </a:lnTo>
                  <a:lnTo>
                    <a:pt x="11645900" y="11532616"/>
                  </a:lnTo>
                  <a:close/>
                  <a:moveTo>
                    <a:pt x="11557000" y="11532616"/>
                  </a:moveTo>
                  <a:lnTo>
                    <a:pt x="11518900" y="11532616"/>
                  </a:lnTo>
                  <a:lnTo>
                    <a:pt x="11518900" y="11529441"/>
                  </a:lnTo>
                  <a:lnTo>
                    <a:pt x="11557000" y="11529441"/>
                  </a:lnTo>
                  <a:close/>
                  <a:moveTo>
                    <a:pt x="11468100" y="11529441"/>
                  </a:moveTo>
                  <a:lnTo>
                    <a:pt x="11430000" y="11529441"/>
                  </a:lnTo>
                  <a:lnTo>
                    <a:pt x="11430000" y="11526266"/>
                  </a:lnTo>
                  <a:lnTo>
                    <a:pt x="11468100" y="11526266"/>
                  </a:lnTo>
                  <a:close/>
                  <a:moveTo>
                    <a:pt x="11379200" y="11526266"/>
                  </a:moveTo>
                  <a:lnTo>
                    <a:pt x="11341100" y="11526266"/>
                  </a:lnTo>
                  <a:lnTo>
                    <a:pt x="11341100" y="11523091"/>
                  </a:lnTo>
                  <a:lnTo>
                    <a:pt x="11379200" y="11523091"/>
                  </a:lnTo>
                  <a:close/>
                  <a:moveTo>
                    <a:pt x="11290300" y="11523091"/>
                  </a:moveTo>
                  <a:lnTo>
                    <a:pt x="11252200" y="11523091"/>
                  </a:lnTo>
                  <a:lnTo>
                    <a:pt x="11252200" y="11519916"/>
                  </a:lnTo>
                  <a:lnTo>
                    <a:pt x="11290300" y="11519916"/>
                  </a:lnTo>
                  <a:close/>
                  <a:moveTo>
                    <a:pt x="11201400" y="11519916"/>
                  </a:moveTo>
                  <a:lnTo>
                    <a:pt x="11163300" y="11519916"/>
                  </a:lnTo>
                  <a:lnTo>
                    <a:pt x="11163300" y="11516741"/>
                  </a:lnTo>
                  <a:lnTo>
                    <a:pt x="11201400" y="11516741"/>
                  </a:lnTo>
                  <a:close/>
                  <a:moveTo>
                    <a:pt x="11112500" y="11516741"/>
                  </a:moveTo>
                  <a:lnTo>
                    <a:pt x="11074400" y="11516741"/>
                  </a:lnTo>
                  <a:lnTo>
                    <a:pt x="11074400" y="11513566"/>
                  </a:lnTo>
                  <a:lnTo>
                    <a:pt x="11112500" y="11513566"/>
                  </a:lnTo>
                  <a:close/>
                  <a:moveTo>
                    <a:pt x="11023600" y="11513566"/>
                  </a:moveTo>
                  <a:lnTo>
                    <a:pt x="10985500" y="11513566"/>
                  </a:lnTo>
                  <a:lnTo>
                    <a:pt x="10985500" y="11510391"/>
                  </a:lnTo>
                  <a:lnTo>
                    <a:pt x="11023600" y="11510391"/>
                  </a:lnTo>
                  <a:close/>
                  <a:moveTo>
                    <a:pt x="10934700" y="11510391"/>
                  </a:moveTo>
                  <a:lnTo>
                    <a:pt x="10896600" y="11510391"/>
                  </a:lnTo>
                  <a:lnTo>
                    <a:pt x="10896600" y="11507216"/>
                  </a:lnTo>
                  <a:lnTo>
                    <a:pt x="10934700" y="11507216"/>
                  </a:lnTo>
                  <a:close/>
                  <a:moveTo>
                    <a:pt x="10845800" y="11507216"/>
                  </a:moveTo>
                  <a:lnTo>
                    <a:pt x="10807700" y="11507216"/>
                  </a:lnTo>
                  <a:lnTo>
                    <a:pt x="10807700" y="11504041"/>
                  </a:lnTo>
                  <a:lnTo>
                    <a:pt x="10845800" y="11504041"/>
                  </a:lnTo>
                  <a:close/>
                  <a:moveTo>
                    <a:pt x="10756900" y="11504041"/>
                  </a:moveTo>
                  <a:lnTo>
                    <a:pt x="10718800" y="11504041"/>
                  </a:lnTo>
                  <a:lnTo>
                    <a:pt x="10718800" y="11500866"/>
                  </a:lnTo>
                  <a:lnTo>
                    <a:pt x="10756900" y="11500866"/>
                  </a:lnTo>
                  <a:close/>
                  <a:moveTo>
                    <a:pt x="10668000" y="11500866"/>
                  </a:moveTo>
                  <a:lnTo>
                    <a:pt x="10629900" y="11500866"/>
                  </a:lnTo>
                  <a:lnTo>
                    <a:pt x="10629900" y="11497691"/>
                  </a:lnTo>
                  <a:lnTo>
                    <a:pt x="10668000" y="11497691"/>
                  </a:lnTo>
                  <a:close/>
                  <a:moveTo>
                    <a:pt x="10579100" y="11497691"/>
                  </a:moveTo>
                  <a:lnTo>
                    <a:pt x="10541000" y="11497691"/>
                  </a:lnTo>
                  <a:lnTo>
                    <a:pt x="10541000" y="11494516"/>
                  </a:lnTo>
                  <a:lnTo>
                    <a:pt x="10579100" y="11494516"/>
                  </a:lnTo>
                  <a:close/>
                  <a:moveTo>
                    <a:pt x="10490200" y="11494516"/>
                  </a:moveTo>
                  <a:lnTo>
                    <a:pt x="10452100" y="11494516"/>
                  </a:lnTo>
                  <a:lnTo>
                    <a:pt x="10452100" y="11491341"/>
                  </a:lnTo>
                  <a:lnTo>
                    <a:pt x="10490200" y="11491341"/>
                  </a:lnTo>
                  <a:close/>
                  <a:moveTo>
                    <a:pt x="10401300" y="11491341"/>
                  </a:moveTo>
                  <a:lnTo>
                    <a:pt x="10363200" y="11491341"/>
                  </a:lnTo>
                  <a:lnTo>
                    <a:pt x="10363200" y="11488166"/>
                  </a:lnTo>
                  <a:lnTo>
                    <a:pt x="10401300" y="11488166"/>
                  </a:lnTo>
                  <a:close/>
                  <a:moveTo>
                    <a:pt x="10312400" y="11488166"/>
                  </a:moveTo>
                  <a:lnTo>
                    <a:pt x="10274300" y="11488166"/>
                  </a:lnTo>
                  <a:lnTo>
                    <a:pt x="10274300" y="11484991"/>
                  </a:lnTo>
                  <a:lnTo>
                    <a:pt x="10312400" y="11484991"/>
                  </a:lnTo>
                  <a:close/>
                  <a:moveTo>
                    <a:pt x="10223500" y="11484991"/>
                  </a:moveTo>
                  <a:lnTo>
                    <a:pt x="10185400" y="11484991"/>
                  </a:lnTo>
                  <a:lnTo>
                    <a:pt x="10185400" y="11481816"/>
                  </a:lnTo>
                  <a:lnTo>
                    <a:pt x="10223500" y="11481816"/>
                  </a:lnTo>
                  <a:close/>
                  <a:moveTo>
                    <a:pt x="10134600" y="11481816"/>
                  </a:moveTo>
                  <a:lnTo>
                    <a:pt x="10096500" y="11481816"/>
                  </a:lnTo>
                  <a:lnTo>
                    <a:pt x="10096500" y="11478641"/>
                  </a:lnTo>
                  <a:lnTo>
                    <a:pt x="10134600" y="11478641"/>
                  </a:lnTo>
                  <a:close/>
                  <a:moveTo>
                    <a:pt x="10045700" y="11478641"/>
                  </a:moveTo>
                  <a:lnTo>
                    <a:pt x="10007600" y="11478641"/>
                  </a:lnTo>
                  <a:lnTo>
                    <a:pt x="10007600" y="11475466"/>
                  </a:lnTo>
                  <a:lnTo>
                    <a:pt x="10045700" y="11475466"/>
                  </a:lnTo>
                  <a:close/>
                  <a:moveTo>
                    <a:pt x="9956800" y="11475466"/>
                  </a:moveTo>
                  <a:lnTo>
                    <a:pt x="9918700" y="11475466"/>
                  </a:lnTo>
                  <a:lnTo>
                    <a:pt x="9918700" y="11472291"/>
                  </a:lnTo>
                  <a:lnTo>
                    <a:pt x="9956800" y="11472291"/>
                  </a:lnTo>
                  <a:close/>
                  <a:moveTo>
                    <a:pt x="9867900" y="11472291"/>
                  </a:moveTo>
                  <a:lnTo>
                    <a:pt x="9829800" y="11472291"/>
                  </a:lnTo>
                  <a:lnTo>
                    <a:pt x="9829800" y="11469116"/>
                  </a:lnTo>
                  <a:lnTo>
                    <a:pt x="9867900" y="11469116"/>
                  </a:lnTo>
                  <a:close/>
                  <a:moveTo>
                    <a:pt x="9779000" y="11469116"/>
                  </a:moveTo>
                  <a:lnTo>
                    <a:pt x="9740900" y="11469116"/>
                  </a:lnTo>
                  <a:lnTo>
                    <a:pt x="9740900" y="11465941"/>
                  </a:lnTo>
                  <a:lnTo>
                    <a:pt x="9779000" y="11465941"/>
                  </a:lnTo>
                  <a:close/>
                  <a:moveTo>
                    <a:pt x="9690100" y="11465941"/>
                  </a:moveTo>
                  <a:lnTo>
                    <a:pt x="9652000" y="11465941"/>
                  </a:lnTo>
                  <a:lnTo>
                    <a:pt x="9652000" y="11462766"/>
                  </a:lnTo>
                  <a:lnTo>
                    <a:pt x="9690100" y="11462766"/>
                  </a:lnTo>
                  <a:close/>
                  <a:moveTo>
                    <a:pt x="9601200" y="11462766"/>
                  </a:moveTo>
                  <a:lnTo>
                    <a:pt x="9563100" y="11462766"/>
                  </a:lnTo>
                  <a:lnTo>
                    <a:pt x="9563100" y="11459591"/>
                  </a:lnTo>
                  <a:lnTo>
                    <a:pt x="9601200" y="11459591"/>
                  </a:lnTo>
                  <a:close/>
                  <a:moveTo>
                    <a:pt x="9512300" y="11459591"/>
                  </a:moveTo>
                  <a:lnTo>
                    <a:pt x="9474200" y="11459591"/>
                  </a:lnTo>
                  <a:lnTo>
                    <a:pt x="9474200" y="11456416"/>
                  </a:lnTo>
                  <a:lnTo>
                    <a:pt x="9512300" y="11456416"/>
                  </a:lnTo>
                  <a:close/>
                  <a:moveTo>
                    <a:pt x="9423400" y="11456416"/>
                  </a:moveTo>
                  <a:lnTo>
                    <a:pt x="9385300" y="11456416"/>
                  </a:lnTo>
                  <a:lnTo>
                    <a:pt x="9385300" y="11453241"/>
                  </a:lnTo>
                  <a:lnTo>
                    <a:pt x="9423400" y="11453241"/>
                  </a:lnTo>
                  <a:close/>
                  <a:moveTo>
                    <a:pt x="9334500" y="11453241"/>
                  </a:moveTo>
                  <a:lnTo>
                    <a:pt x="9296400" y="11453241"/>
                  </a:lnTo>
                  <a:lnTo>
                    <a:pt x="9296400" y="11450066"/>
                  </a:lnTo>
                  <a:lnTo>
                    <a:pt x="9334500" y="11450066"/>
                  </a:lnTo>
                  <a:close/>
                  <a:moveTo>
                    <a:pt x="9245600" y="11450066"/>
                  </a:moveTo>
                  <a:lnTo>
                    <a:pt x="9207500" y="11450066"/>
                  </a:lnTo>
                  <a:lnTo>
                    <a:pt x="9207500" y="11446891"/>
                  </a:lnTo>
                  <a:lnTo>
                    <a:pt x="9245600" y="11446891"/>
                  </a:lnTo>
                  <a:close/>
                  <a:moveTo>
                    <a:pt x="9156700" y="11446891"/>
                  </a:moveTo>
                  <a:lnTo>
                    <a:pt x="9118600" y="11446891"/>
                  </a:lnTo>
                  <a:lnTo>
                    <a:pt x="9118600" y="11443716"/>
                  </a:lnTo>
                  <a:lnTo>
                    <a:pt x="9156700" y="11443716"/>
                  </a:lnTo>
                  <a:close/>
                  <a:moveTo>
                    <a:pt x="9067800" y="11443716"/>
                  </a:moveTo>
                  <a:lnTo>
                    <a:pt x="9029700" y="11443716"/>
                  </a:lnTo>
                  <a:lnTo>
                    <a:pt x="9029700" y="11440541"/>
                  </a:lnTo>
                  <a:lnTo>
                    <a:pt x="9067800" y="11440541"/>
                  </a:lnTo>
                  <a:close/>
                  <a:moveTo>
                    <a:pt x="8978900" y="11440541"/>
                  </a:moveTo>
                  <a:lnTo>
                    <a:pt x="8940800" y="11440541"/>
                  </a:lnTo>
                  <a:lnTo>
                    <a:pt x="8940800" y="11437366"/>
                  </a:lnTo>
                  <a:lnTo>
                    <a:pt x="8978900" y="11437366"/>
                  </a:lnTo>
                  <a:close/>
                  <a:moveTo>
                    <a:pt x="8890000" y="11437366"/>
                  </a:moveTo>
                  <a:lnTo>
                    <a:pt x="8851900" y="11437366"/>
                  </a:lnTo>
                  <a:lnTo>
                    <a:pt x="8851900" y="11434191"/>
                  </a:lnTo>
                  <a:lnTo>
                    <a:pt x="8890000" y="11434191"/>
                  </a:lnTo>
                  <a:close/>
                  <a:moveTo>
                    <a:pt x="8801100" y="11434191"/>
                  </a:moveTo>
                  <a:lnTo>
                    <a:pt x="8763000" y="11434191"/>
                  </a:lnTo>
                  <a:lnTo>
                    <a:pt x="8763000" y="11431016"/>
                  </a:lnTo>
                  <a:lnTo>
                    <a:pt x="8801100" y="11431016"/>
                  </a:lnTo>
                  <a:close/>
                  <a:moveTo>
                    <a:pt x="8712200" y="11431016"/>
                  </a:moveTo>
                  <a:lnTo>
                    <a:pt x="8674100" y="11431016"/>
                  </a:lnTo>
                  <a:lnTo>
                    <a:pt x="8674100" y="11427841"/>
                  </a:lnTo>
                  <a:lnTo>
                    <a:pt x="8712200" y="11427841"/>
                  </a:lnTo>
                  <a:close/>
                  <a:moveTo>
                    <a:pt x="8623300" y="11427841"/>
                  </a:moveTo>
                  <a:lnTo>
                    <a:pt x="8585200" y="11427841"/>
                  </a:lnTo>
                  <a:lnTo>
                    <a:pt x="8585200" y="11424666"/>
                  </a:lnTo>
                  <a:lnTo>
                    <a:pt x="8623300" y="11424666"/>
                  </a:lnTo>
                  <a:close/>
                  <a:moveTo>
                    <a:pt x="8534400" y="11424666"/>
                  </a:moveTo>
                  <a:lnTo>
                    <a:pt x="8496300" y="11424666"/>
                  </a:lnTo>
                  <a:lnTo>
                    <a:pt x="8496300" y="11421491"/>
                  </a:lnTo>
                  <a:lnTo>
                    <a:pt x="8534400" y="11421491"/>
                  </a:lnTo>
                  <a:close/>
                  <a:moveTo>
                    <a:pt x="8445500" y="11421491"/>
                  </a:moveTo>
                  <a:lnTo>
                    <a:pt x="8407400" y="11421491"/>
                  </a:lnTo>
                  <a:lnTo>
                    <a:pt x="8407400" y="11418316"/>
                  </a:lnTo>
                  <a:lnTo>
                    <a:pt x="8445500" y="11418316"/>
                  </a:lnTo>
                  <a:close/>
                  <a:moveTo>
                    <a:pt x="8356600" y="11418316"/>
                  </a:moveTo>
                  <a:lnTo>
                    <a:pt x="8318500" y="11418316"/>
                  </a:lnTo>
                  <a:lnTo>
                    <a:pt x="8318500" y="11415141"/>
                  </a:lnTo>
                  <a:lnTo>
                    <a:pt x="8356600" y="11415141"/>
                  </a:lnTo>
                  <a:close/>
                  <a:moveTo>
                    <a:pt x="8267700" y="11415141"/>
                  </a:moveTo>
                  <a:lnTo>
                    <a:pt x="8229600" y="11415141"/>
                  </a:lnTo>
                  <a:lnTo>
                    <a:pt x="8229600" y="11411966"/>
                  </a:lnTo>
                  <a:lnTo>
                    <a:pt x="8267700" y="11411966"/>
                  </a:lnTo>
                  <a:close/>
                  <a:moveTo>
                    <a:pt x="8178800" y="11411966"/>
                  </a:moveTo>
                  <a:lnTo>
                    <a:pt x="8140700" y="11411966"/>
                  </a:lnTo>
                  <a:lnTo>
                    <a:pt x="8140700" y="11408791"/>
                  </a:lnTo>
                  <a:lnTo>
                    <a:pt x="8178800" y="11408791"/>
                  </a:lnTo>
                  <a:close/>
                  <a:moveTo>
                    <a:pt x="8089900" y="11408791"/>
                  </a:moveTo>
                  <a:lnTo>
                    <a:pt x="8051800" y="11408791"/>
                  </a:lnTo>
                  <a:lnTo>
                    <a:pt x="8051800" y="11405616"/>
                  </a:lnTo>
                  <a:lnTo>
                    <a:pt x="8089900" y="11405616"/>
                  </a:lnTo>
                  <a:close/>
                  <a:moveTo>
                    <a:pt x="8001000" y="11405616"/>
                  </a:moveTo>
                  <a:lnTo>
                    <a:pt x="7962900" y="11405616"/>
                  </a:lnTo>
                  <a:lnTo>
                    <a:pt x="7962900" y="11402441"/>
                  </a:lnTo>
                  <a:lnTo>
                    <a:pt x="8001000" y="11402441"/>
                  </a:lnTo>
                  <a:close/>
                  <a:moveTo>
                    <a:pt x="7912100" y="11402441"/>
                  </a:moveTo>
                  <a:lnTo>
                    <a:pt x="7874000" y="11402441"/>
                  </a:lnTo>
                  <a:lnTo>
                    <a:pt x="7874000" y="11399266"/>
                  </a:lnTo>
                  <a:lnTo>
                    <a:pt x="7912100" y="11399266"/>
                  </a:lnTo>
                  <a:close/>
                  <a:moveTo>
                    <a:pt x="7823200" y="11399266"/>
                  </a:moveTo>
                  <a:lnTo>
                    <a:pt x="7785100" y="11399266"/>
                  </a:lnTo>
                  <a:lnTo>
                    <a:pt x="7785100" y="11396091"/>
                  </a:lnTo>
                  <a:lnTo>
                    <a:pt x="7823200" y="11396091"/>
                  </a:lnTo>
                  <a:close/>
                  <a:moveTo>
                    <a:pt x="7734300" y="11396091"/>
                  </a:moveTo>
                  <a:lnTo>
                    <a:pt x="7696200" y="11396091"/>
                  </a:lnTo>
                  <a:lnTo>
                    <a:pt x="7696200" y="11392916"/>
                  </a:lnTo>
                  <a:lnTo>
                    <a:pt x="7734300" y="11392916"/>
                  </a:lnTo>
                  <a:close/>
                  <a:moveTo>
                    <a:pt x="7645400" y="11392916"/>
                  </a:moveTo>
                  <a:lnTo>
                    <a:pt x="7607300" y="11392916"/>
                  </a:lnTo>
                  <a:lnTo>
                    <a:pt x="7607300" y="11389741"/>
                  </a:lnTo>
                  <a:lnTo>
                    <a:pt x="7645400" y="11389741"/>
                  </a:lnTo>
                  <a:close/>
                  <a:moveTo>
                    <a:pt x="7556500" y="11389741"/>
                  </a:moveTo>
                  <a:lnTo>
                    <a:pt x="7518400" y="11389741"/>
                  </a:lnTo>
                  <a:lnTo>
                    <a:pt x="7518400" y="11386566"/>
                  </a:lnTo>
                  <a:lnTo>
                    <a:pt x="7556500" y="11386566"/>
                  </a:lnTo>
                  <a:close/>
                  <a:moveTo>
                    <a:pt x="7467600" y="11386566"/>
                  </a:moveTo>
                  <a:lnTo>
                    <a:pt x="7429500" y="11386566"/>
                  </a:lnTo>
                  <a:lnTo>
                    <a:pt x="7429500" y="11383391"/>
                  </a:lnTo>
                  <a:lnTo>
                    <a:pt x="7467600" y="11383391"/>
                  </a:lnTo>
                  <a:close/>
                  <a:moveTo>
                    <a:pt x="7378700" y="11383391"/>
                  </a:moveTo>
                  <a:lnTo>
                    <a:pt x="7340600" y="11383391"/>
                  </a:lnTo>
                  <a:lnTo>
                    <a:pt x="7340600" y="11380216"/>
                  </a:lnTo>
                  <a:lnTo>
                    <a:pt x="7378700" y="11380216"/>
                  </a:lnTo>
                  <a:close/>
                  <a:moveTo>
                    <a:pt x="7289800" y="11380216"/>
                  </a:moveTo>
                  <a:lnTo>
                    <a:pt x="7251700" y="11380216"/>
                  </a:lnTo>
                  <a:lnTo>
                    <a:pt x="7251700" y="11377041"/>
                  </a:lnTo>
                  <a:lnTo>
                    <a:pt x="7289800" y="11377041"/>
                  </a:lnTo>
                  <a:close/>
                  <a:moveTo>
                    <a:pt x="7200900" y="11377041"/>
                  </a:moveTo>
                  <a:lnTo>
                    <a:pt x="7162800" y="11377041"/>
                  </a:lnTo>
                  <a:lnTo>
                    <a:pt x="7162800" y="11373866"/>
                  </a:lnTo>
                  <a:lnTo>
                    <a:pt x="7200900" y="11373866"/>
                  </a:lnTo>
                  <a:close/>
                  <a:moveTo>
                    <a:pt x="7112000" y="11373866"/>
                  </a:moveTo>
                  <a:lnTo>
                    <a:pt x="7073900" y="11373866"/>
                  </a:lnTo>
                  <a:lnTo>
                    <a:pt x="7073900" y="11370691"/>
                  </a:lnTo>
                  <a:lnTo>
                    <a:pt x="7112000" y="11370691"/>
                  </a:lnTo>
                  <a:close/>
                  <a:moveTo>
                    <a:pt x="7023100" y="11370691"/>
                  </a:moveTo>
                  <a:lnTo>
                    <a:pt x="6985000" y="11370691"/>
                  </a:lnTo>
                  <a:lnTo>
                    <a:pt x="6985000" y="11367516"/>
                  </a:lnTo>
                  <a:lnTo>
                    <a:pt x="7023100" y="11367516"/>
                  </a:lnTo>
                  <a:close/>
                  <a:moveTo>
                    <a:pt x="6934200" y="11367516"/>
                  </a:moveTo>
                  <a:lnTo>
                    <a:pt x="6896100" y="11367516"/>
                  </a:lnTo>
                  <a:lnTo>
                    <a:pt x="6896100" y="11364341"/>
                  </a:lnTo>
                  <a:lnTo>
                    <a:pt x="6934200" y="11364341"/>
                  </a:lnTo>
                  <a:close/>
                  <a:moveTo>
                    <a:pt x="6845300" y="11364341"/>
                  </a:moveTo>
                  <a:lnTo>
                    <a:pt x="6807200" y="11364341"/>
                  </a:lnTo>
                  <a:lnTo>
                    <a:pt x="6807200" y="11361166"/>
                  </a:lnTo>
                  <a:lnTo>
                    <a:pt x="6845300" y="11361166"/>
                  </a:lnTo>
                  <a:close/>
                  <a:moveTo>
                    <a:pt x="6756400" y="11361166"/>
                  </a:moveTo>
                  <a:lnTo>
                    <a:pt x="6718300" y="11361166"/>
                  </a:lnTo>
                  <a:lnTo>
                    <a:pt x="6718300" y="11357991"/>
                  </a:lnTo>
                  <a:lnTo>
                    <a:pt x="6756400" y="11357991"/>
                  </a:lnTo>
                  <a:close/>
                  <a:moveTo>
                    <a:pt x="6667500" y="11357991"/>
                  </a:moveTo>
                  <a:lnTo>
                    <a:pt x="6629400" y="11357991"/>
                  </a:lnTo>
                  <a:lnTo>
                    <a:pt x="6629400" y="11354816"/>
                  </a:lnTo>
                  <a:lnTo>
                    <a:pt x="6667500" y="11354816"/>
                  </a:lnTo>
                  <a:close/>
                  <a:moveTo>
                    <a:pt x="6578600" y="11354816"/>
                  </a:moveTo>
                  <a:lnTo>
                    <a:pt x="6540500" y="11354816"/>
                  </a:lnTo>
                  <a:lnTo>
                    <a:pt x="6540500" y="11351641"/>
                  </a:lnTo>
                  <a:lnTo>
                    <a:pt x="6578600" y="11351641"/>
                  </a:lnTo>
                  <a:close/>
                  <a:moveTo>
                    <a:pt x="6489700" y="11351641"/>
                  </a:moveTo>
                  <a:lnTo>
                    <a:pt x="6451600" y="11351641"/>
                  </a:lnTo>
                  <a:lnTo>
                    <a:pt x="6451600" y="11348466"/>
                  </a:lnTo>
                  <a:lnTo>
                    <a:pt x="6489700" y="11348466"/>
                  </a:lnTo>
                  <a:close/>
                  <a:moveTo>
                    <a:pt x="6400800" y="11348466"/>
                  </a:moveTo>
                  <a:lnTo>
                    <a:pt x="6362700" y="11348466"/>
                  </a:lnTo>
                  <a:lnTo>
                    <a:pt x="6362700" y="11345291"/>
                  </a:lnTo>
                  <a:lnTo>
                    <a:pt x="6400800" y="11345291"/>
                  </a:lnTo>
                  <a:close/>
                  <a:moveTo>
                    <a:pt x="6311900" y="11345291"/>
                  </a:moveTo>
                  <a:lnTo>
                    <a:pt x="6273800" y="11345291"/>
                  </a:lnTo>
                  <a:lnTo>
                    <a:pt x="6273800" y="11342116"/>
                  </a:lnTo>
                  <a:lnTo>
                    <a:pt x="6311900" y="11342116"/>
                  </a:lnTo>
                  <a:close/>
                  <a:moveTo>
                    <a:pt x="6223000" y="11342116"/>
                  </a:moveTo>
                  <a:lnTo>
                    <a:pt x="6184900" y="11342116"/>
                  </a:lnTo>
                  <a:lnTo>
                    <a:pt x="6184900" y="11338941"/>
                  </a:lnTo>
                  <a:lnTo>
                    <a:pt x="6223000" y="11338941"/>
                  </a:lnTo>
                  <a:close/>
                  <a:moveTo>
                    <a:pt x="6134100" y="11338941"/>
                  </a:moveTo>
                  <a:lnTo>
                    <a:pt x="6096000" y="11338941"/>
                  </a:lnTo>
                  <a:lnTo>
                    <a:pt x="6096000" y="11335766"/>
                  </a:lnTo>
                  <a:lnTo>
                    <a:pt x="6134100" y="11335766"/>
                  </a:lnTo>
                  <a:close/>
                  <a:moveTo>
                    <a:pt x="6045200" y="11335766"/>
                  </a:moveTo>
                  <a:lnTo>
                    <a:pt x="6007100" y="11335766"/>
                  </a:lnTo>
                  <a:lnTo>
                    <a:pt x="6007100" y="11332591"/>
                  </a:lnTo>
                  <a:lnTo>
                    <a:pt x="6045200" y="11332591"/>
                  </a:lnTo>
                  <a:close/>
                  <a:moveTo>
                    <a:pt x="5956300" y="11332591"/>
                  </a:moveTo>
                  <a:lnTo>
                    <a:pt x="5918200" y="11332591"/>
                  </a:lnTo>
                  <a:lnTo>
                    <a:pt x="5918200" y="11329416"/>
                  </a:lnTo>
                  <a:lnTo>
                    <a:pt x="5956300" y="11329416"/>
                  </a:lnTo>
                  <a:close/>
                  <a:moveTo>
                    <a:pt x="5867400" y="11329416"/>
                  </a:moveTo>
                  <a:lnTo>
                    <a:pt x="5829300" y="11329416"/>
                  </a:lnTo>
                  <a:lnTo>
                    <a:pt x="5829300" y="11326241"/>
                  </a:lnTo>
                  <a:lnTo>
                    <a:pt x="5867400" y="11326241"/>
                  </a:lnTo>
                  <a:close/>
                  <a:moveTo>
                    <a:pt x="5778500" y="11326241"/>
                  </a:moveTo>
                  <a:lnTo>
                    <a:pt x="5740400" y="11326241"/>
                  </a:lnTo>
                  <a:lnTo>
                    <a:pt x="5740400" y="11323066"/>
                  </a:lnTo>
                  <a:lnTo>
                    <a:pt x="5778500" y="11323066"/>
                  </a:lnTo>
                  <a:close/>
                  <a:moveTo>
                    <a:pt x="5689600" y="11323066"/>
                  </a:moveTo>
                  <a:lnTo>
                    <a:pt x="5651500" y="11323066"/>
                  </a:lnTo>
                  <a:lnTo>
                    <a:pt x="5651500" y="11319891"/>
                  </a:lnTo>
                  <a:lnTo>
                    <a:pt x="5689600" y="11319891"/>
                  </a:lnTo>
                  <a:close/>
                  <a:moveTo>
                    <a:pt x="5600700" y="11319891"/>
                  </a:moveTo>
                  <a:lnTo>
                    <a:pt x="5562600" y="11319891"/>
                  </a:lnTo>
                  <a:lnTo>
                    <a:pt x="5562600" y="11316716"/>
                  </a:lnTo>
                  <a:lnTo>
                    <a:pt x="5600700" y="11316716"/>
                  </a:lnTo>
                  <a:close/>
                  <a:moveTo>
                    <a:pt x="5511800" y="11316716"/>
                  </a:moveTo>
                  <a:lnTo>
                    <a:pt x="5473700" y="11316716"/>
                  </a:lnTo>
                  <a:lnTo>
                    <a:pt x="5473700" y="11313541"/>
                  </a:lnTo>
                  <a:lnTo>
                    <a:pt x="5511800" y="11313541"/>
                  </a:lnTo>
                  <a:close/>
                  <a:moveTo>
                    <a:pt x="5422900" y="11313541"/>
                  </a:moveTo>
                  <a:lnTo>
                    <a:pt x="5384800" y="11313541"/>
                  </a:lnTo>
                  <a:lnTo>
                    <a:pt x="5384800" y="11310366"/>
                  </a:lnTo>
                  <a:lnTo>
                    <a:pt x="5422900" y="11310366"/>
                  </a:lnTo>
                  <a:close/>
                  <a:moveTo>
                    <a:pt x="5334000" y="11310366"/>
                  </a:moveTo>
                  <a:lnTo>
                    <a:pt x="5295900" y="11310366"/>
                  </a:lnTo>
                  <a:lnTo>
                    <a:pt x="5295900" y="11307191"/>
                  </a:lnTo>
                  <a:lnTo>
                    <a:pt x="5334000" y="11307191"/>
                  </a:lnTo>
                  <a:close/>
                  <a:moveTo>
                    <a:pt x="5245100" y="11307191"/>
                  </a:moveTo>
                  <a:lnTo>
                    <a:pt x="5207000" y="11307191"/>
                  </a:lnTo>
                  <a:lnTo>
                    <a:pt x="5207000" y="11304016"/>
                  </a:lnTo>
                  <a:lnTo>
                    <a:pt x="5245100" y="11304016"/>
                  </a:lnTo>
                  <a:close/>
                  <a:moveTo>
                    <a:pt x="5156200" y="11304016"/>
                  </a:moveTo>
                  <a:lnTo>
                    <a:pt x="5118100" y="11304016"/>
                  </a:lnTo>
                  <a:lnTo>
                    <a:pt x="5118100" y="11300841"/>
                  </a:lnTo>
                  <a:lnTo>
                    <a:pt x="5156200" y="11300841"/>
                  </a:lnTo>
                  <a:close/>
                  <a:moveTo>
                    <a:pt x="5067300" y="11300841"/>
                  </a:moveTo>
                  <a:lnTo>
                    <a:pt x="5029200" y="11300841"/>
                  </a:lnTo>
                  <a:lnTo>
                    <a:pt x="5029200" y="11297666"/>
                  </a:lnTo>
                  <a:lnTo>
                    <a:pt x="5067300" y="11297666"/>
                  </a:lnTo>
                  <a:close/>
                  <a:moveTo>
                    <a:pt x="4978400" y="11297666"/>
                  </a:moveTo>
                  <a:lnTo>
                    <a:pt x="4940300" y="11297666"/>
                  </a:lnTo>
                  <a:lnTo>
                    <a:pt x="4940300" y="11294491"/>
                  </a:lnTo>
                  <a:lnTo>
                    <a:pt x="4978400" y="11294491"/>
                  </a:lnTo>
                  <a:close/>
                  <a:moveTo>
                    <a:pt x="4889500" y="11294491"/>
                  </a:moveTo>
                  <a:lnTo>
                    <a:pt x="4851400" y="11294491"/>
                  </a:lnTo>
                  <a:lnTo>
                    <a:pt x="4851400" y="11291316"/>
                  </a:lnTo>
                  <a:lnTo>
                    <a:pt x="4889500" y="11291316"/>
                  </a:lnTo>
                  <a:close/>
                  <a:moveTo>
                    <a:pt x="4800600" y="11291316"/>
                  </a:moveTo>
                  <a:lnTo>
                    <a:pt x="4762500" y="11291316"/>
                  </a:lnTo>
                  <a:lnTo>
                    <a:pt x="4762500" y="11288141"/>
                  </a:lnTo>
                  <a:lnTo>
                    <a:pt x="4800600" y="11288141"/>
                  </a:lnTo>
                  <a:close/>
                  <a:moveTo>
                    <a:pt x="4711700" y="11288141"/>
                  </a:moveTo>
                  <a:lnTo>
                    <a:pt x="4673600" y="11288141"/>
                  </a:lnTo>
                  <a:lnTo>
                    <a:pt x="4673600" y="11284966"/>
                  </a:lnTo>
                  <a:lnTo>
                    <a:pt x="4711700" y="11284966"/>
                  </a:lnTo>
                  <a:close/>
                  <a:moveTo>
                    <a:pt x="4622800" y="11284966"/>
                  </a:moveTo>
                  <a:lnTo>
                    <a:pt x="4584700" y="11284966"/>
                  </a:lnTo>
                  <a:lnTo>
                    <a:pt x="4584700" y="11281791"/>
                  </a:lnTo>
                  <a:lnTo>
                    <a:pt x="4622800" y="11281791"/>
                  </a:lnTo>
                  <a:close/>
                  <a:moveTo>
                    <a:pt x="4533900" y="11281791"/>
                  </a:moveTo>
                  <a:lnTo>
                    <a:pt x="4495800" y="11281791"/>
                  </a:lnTo>
                  <a:lnTo>
                    <a:pt x="4495800" y="11278616"/>
                  </a:lnTo>
                  <a:lnTo>
                    <a:pt x="4533900" y="11278616"/>
                  </a:lnTo>
                  <a:close/>
                  <a:moveTo>
                    <a:pt x="4445000" y="11278616"/>
                  </a:moveTo>
                  <a:lnTo>
                    <a:pt x="4406900" y="11278616"/>
                  </a:lnTo>
                  <a:lnTo>
                    <a:pt x="4406900" y="11275441"/>
                  </a:lnTo>
                  <a:lnTo>
                    <a:pt x="4445000" y="11275441"/>
                  </a:lnTo>
                  <a:close/>
                  <a:moveTo>
                    <a:pt x="4356100" y="11275441"/>
                  </a:moveTo>
                  <a:lnTo>
                    <a:pt x="4318000" y="11275441"/>
                  </a:lnTo>
                  <a:lnTo>
                    <a:pt x="4318000" y="11272266"/>
                  </a:lnTo>
                  <a:lnTo>
                    <a:pt x="4356100" y="11272266"/>
                  </a:lnTo>
                  <a:close/>
                  <a:moveTo>
                    <a:pt x="4267200" y="11272266"/>
                  </a:moveTo>
                  <a:lnTo>
                    <a:pt x="4229100" y="11272266"/>
                  </a:lnTo>
                  <a:lnTo>
                    <a:pt x="4229100" y="11269091"/>
                  </a:lnTo>
                  <a:lnTo>
                    <a:pt x="4267200" y="11269091"/>
                  </a:lnTo>
                  <a:close/>
                  <a:moveTo>
                    <a:pt x="4178300" y="11269091"/>
                  </a:moveTo>
                  <a:lnTo>
                    <a:pt x="4140200" y="11269091"/>
                  </a:lnTo>
                  <a:lnTo>
                    <a:pt x="4140200" y="11265916"/>
                  </a:lnTo>
                  <a:lnTo>
                    <a:pt x="4178300" y="11265916"/>
                  </a:lnTo>
                  <a:close/>
                  <a:moveTo>
                    <a:pt x="4089400" y="11265916"/>
                  </a:moveTo>
                  <a:lnTo>
                    <a:pt x="4051300" y="11265916"/>
                  </a:lnTo>
                  <a:lnTo>
                    <a:pt x="4051300" y="11262741"/>
                  </a:lnTo>
                  <a:lnTo>
                    <a:pt x="4089400" y="11262741"/>
                  </a:lnTo>
                  <a:close/>
                  <a:moveTo>
                    <a:pt x="4000500" y="11262741"/>
                  </a:moveTo>
                  <a:lnTo>
                    <a:pt x="3962400" y="11262741"/>
                  </a:lnTo>
                  <a:lnTo>
                    <a:pt x="3962400" y="11259566"/>
                  </a:lnTo>
                  <a:lnTo>
                    <a:pt x="4000500" y="11259566"/>
                  </a:lnTo>
                  <a:close/>
                  <a:moveTo>
                    <a:pt x="3911600" y="11259566"/>
                  </a:moveTo>
                  <a:lnTo>
                    <a:pt x="3873500" y="11259566"/>
                  </a:lnTo>
                  <a:lnTo>
                    <a:pt x="3873500" y="11256391"/>
                  </a:lnTo>
                  <a:lnTo>
                    <a:pt x="3911600" y="11256391"/>
                  </a:lnTo>
                  <a:close/>
                  <a:moveTo>
                    <a:pt x="3822700" y="11256391"/>
                  </a:moveTo>
                  <a:lnTo>
                    <a:pt x="3784600" y="11256391"/>
                  </a:lnTo>
                  <a:lnTo>
                    <a:pt x="3784600" y="11253216"/>
                  </a:lnTo>
                  <a:lnTo>
                    <a:pt x="3822700" y="11253216"/>
                  </a:lnTo>
                  <a:close/>
                  <a:moveTo>
                    <a:pt x="3733800" y="11253216"/>
                  </a:moveTo>
                  <a:lnTo>
                    <a:pt x="3695700" y="11253216"/>
                  </a:lnTo>
                  <a:lnTo>
                    <a:pt x="3695700" y="11250041"/>
                  </a:lnTo>
                  <a:lnTo>
                    <a:pt x="3733800" y="11250041"/>
                  </a:lnTo>
                  <a:close/>
                  <a:moveTo>
                    <a:pt x="3644900" y="11250041"/>
                  </a:moveTo>
                  <a:lnTo>
                    <a:pt x="3606800" y="11250041"/>
                  </a:lnTo>
                  <a:lnTo>
                    <a:pt x="3606800" y="11246866"/>
                  </a:lnTo>
                  <a:lnTo>
                    <a:pt x="3644900" y="11246866"/>
                  </a:lnTo>
                  <a:close/>
                  <a:moveTo>
                    <a:pt x="3556000" y="11246866"/>
                  </a:moveTo>
                  <a:lnTo>
                    <a:pt x="3517900" y="11246866"/>
                  </a:lnTo>
                  <a:lnTo>
                    <a:pt x="3517900" y="11243691"/>
                  </a:lnTo>
                  <a:lnTo>
                    <a:pt x="3556000" y="11243691"/>
                  </a:lnTo>
                  <a:close/>
                  <a:moveTo>
                    <a:pt x="3467100" y="11243691"/>
                  </a:moveTo>
                  <a:lnTo>
                    <a:pt x="3429000" y="11243691"/>
                  </a:lnTo>
                  <a:lnTo>
                    <a:pt x="3429000" y="11240516"/>
                  </a:lnTo>
                  <a:lnTo>
                    <a:pt x="3467100" y="11240516"/>
                  </a:lnTo>
                  <a:close/>
                  <a:moveTo>
                    <a:pt x="3378200" y="11240516"/>
                  </a:moveTo>
                  <a:lnTo>
                    <a:pt x="3340100" y="11240516"/>
                  </a:lnTo>
                  <a:lnTo>
                    <a:pt x="3340100" y="11237341"/>
                  </a:lnTo>
                  <a:lnTo>
                    <a:pt x="3378200" y="11237341"/>
                  </a:lnTo>
                  <a:close/>
                  <a:moveTo>
                    <a:pt x="3289300" y="11237341"/>
                  </a:moveTo>
                  <a:lnTo>
                    <a:pt x="3251200" y="11237341"/>
                  </a:lnTo>
                  <a:lnTo>
                    <a:pt x="3251200" y="11234166"/>
                  </a:lnTo>
                  <a:lnTo>
                    <a:pt x="3289300" y="11234166"/>
                  </a:lnTo>
                  <a:close/>
                  <a:moveTo>
                    <a:pt x="3200400" y="11234166"/>
                  </a:moveTo>
                  <a:lnTo>
                    <a:pt x="3162300" y="11234166"/>
                  </a:lnTo>
                  <a:lnTo>
                    <a:pt x="3162300" y="11230991"/>
                  </a:lnTo>
                  <a:lnTo>
                    <a:pt x="3200400" y="11230991"/>
                  </a:lnTo>
                  <a:close/>
                  <a:moveTo>
                    <a:pt x="3111500" y="11230991"/>
                  </a:moveTo>
                  <a:lnTo>
                    <a:pt x="3073400" y="11230991"/>
                  </a:lnTo>
                  <a:lnTo>
                    <a:pt x="3073400" y="11227816"/>
                  </a:lnTo>
                  <a:lnTo>
                    <a:pt x="3111500" y="11227816"/>
                  </a:lnTo>
                  <a:close/>
                  <a:moveTo>
                    <a:pt x="3022600" y="11227816"/>
                  </a:moveTo>
                  <a:lnTo>
                    <a:pt x="2984500" y="11227816"/>
                  </a:lnTo>
                  <a:lnTo>
                    <a:pt x="2984500" y="11224641"/>
                  </a:lnTo>
                  <a:lnTo>
                    <a:pt x="3022600" y="11224641"/>
                  </a:lnTo>
                  <a:close/>
                  <a:moveTo>
                    <a:pt x="2933700" y="11224641"/>
                  </a:moveTo>
                  <a:lnTo>
                    <a:pt x="2895600" y="11224641"/>
                  </a:lnTo>
                  <a:lnTo>
                    <a:pt x="2895600" y="11221466"/>
                  </a:lnTo>
                  <a:lnTo>
                    <a:pt x="2933700" y="11221466"/>
                  </a:lnTo>
                  <a:close/>
                  <a:moveTo>
                    <a:pt x="2844800" y="11221466"/>
                  </a:moveTo>
                  <a:lnTo>
                    <a:pt x="2806700" y="11221466"/>
                  </a:lnTo>
                  <a:lnTo>
                    <a:pt x="2806700" y="11218291"/>
                  </a:lnTo>
                  <a:lnTo>
                    <a:pt x="2844800" y="11218291"/>
                  </a:lnTo>
                  <a:close/>
                  <a:moveTo>
                    <a:pt x="2755900" y="11218291"/>
                  </a:moveTo>
                  <a:lnTo>
                    <a:pt x="2717800" y="11218291"/>
                  </a:lnTo>
                  <a:lnTo>
                    <a:pt x="2717800" y="11215116"/>
                  </a:lnTo>
                  <a:lnTo>
                    <a:pt x="2755900" y="11215116"/>
                  </a:lnTo>
                  <a:close/>
                  <a:moveTo>
                    <a:pt x="2667000" y="11215116"/>
                  </a:moveTo>
                  <a:lnTo>
                    <a:pt x="2628900" y="11215116"/>
                  </a:lnTo>
                  <a:lnTo>
                    <a:pt x="2628900" y="11211941"/>
                  </a:lnTo>
                  <a:lnTo>
                    <a:pt x="2667000" y="11211941"/>
                  </a:lnTo>
                  <a:close/>
                  <a:moveTo>
                    <a:pt x="2578100" y="11211941"/>
                  </a:moveTo>
                  <a:lnTo>
                    <a:pt x="2540000" y="11211941"/>
                  </a:lnTo>
                  <a:lnTo>
                    <a:pt x="2540000" y="11208766"/>
                  </a:lnTo>
                  <a:lnTo>
                    <a:pt x="2578100" y="11208766"/>
                  </a:lnTo>
                  <a:close/>
                  <a:moveTo>
                    <a:pt x="2489200" y="11208766"/>
                  </a:moveTo>
                  <a:lnTo>
                    <a:pt x="2451100" y="11208766"/>
                  </a:lnTo>
                  <a:lnTo>
                    <a:pt x="2451100" y="11205591"/>
                  </a:lnTo>
                  <a:lnTo>
                    <a:pt x="2489200" y="11205591"/>
                  </a:lnTo>
                  <a:close/>
                  <a:moveTo>
                    <a:pt x="2400300" y="11205591"/>
                  </a:moveTo>
                  <a:lnTo>
                    <a:pt x="2362200" y="11205591"/>
                  </a:lnTo>
                  <a:lnTo>
                    <a:pt x="2362200" y="11202416"/>
                  </a:lnTo>
                  <a:lnTo>
                    <a:pt x="2400300" y="11202416"/>
                  </a:lnTo>
                  <a:close/>
                  <a:moveTo>
                    <a:pt x="2311400" y="11202416"/>
                  </a:moveTo>
                  <a:lnTo>
                    <a:pt x="2273300" y="11202416"/>
                  </a:lnTo>
                  <a:lnTo>
                    <a:pt x="2273300" y="11199241"/>
                  </a:lnTo>
                  <a:lnTo>
                    <a:pt x="2311400" y="11199241"/>
                  </a:lnTo>
                  <a:close/>
                  <a:moveTo>
                    <a:pt x="2222500" y="11199241"/>
                  </a:moveTo>
                  <a:lnTo>
                    <a:pt x="2184400" y="11199241"/>
                  </a:lnTo>
                  <a:lnTo>
                    <a:pt x="2184400" y="11196066"/>
                  </a:lnTo>
                  <a:lnTo>
                    <a:pt x="2222500" y="11196066"/>
                  </a:lnTo>
                  <a:close/>
                  <a:moveTo>
                    <a:pt x="2133600" y="11196066"/>
                  </a:moveTo>
                  <a:lnTo>
                    <a:pt x="2095500" y="11196066"/>
                  </a:lnTo>
                  <a:lnTo>
                    <a:pt x="2095500" y="11192891"/>
                  </a:lnTo>
                  <a:lnTo>
                    <a:pt x="2133600" y="11192891"/>
                  </a:lnTo>
                  <a:close/>
                  <a:moveTo>
                    <a:pt x="2044700" y="11192891"/>
                  </a:moveTo>
                  <a:lnTo>
                    <a:pt x="2006600" y="11192891"/>
                  </a:lnTo>
                  <a:lnTo>
                    <a:pt x="2006600" y="11189716"/>
                  </a:lnTo>
                  <a:lnTo>
                    <a:pt x="2044700" y="11189716"/>
                  </a:lnTo>
                  <a:close/>
                  <a:moveTo>
                    <a:pt x="1955800" y="11189716"/>
                  </a:moveTo>
                  <a:lnTo>
                    <a:pt x="1917700" y="11189716"/>
                  </a:lnTo>
                  <a:lnTo>
                    <a:pt x="1917700" y="11186541"/>
                  </a:lnTo>
                  <a:lnTo>
                    <a:pt x="1955800" y="11186541"/>
                  </a:lnTo>
                  <a:close/>
                  <a:moveTo>
                    <a:pt x="1866900" y="11186541"/>
                  </a:moveTo>
                  <a:lnTo>
                    <a:pt x="1828800" y="11186541"/>
                  </a:lnTo>
                  <a:lnTo>
                    <a:pt x="1828800" y="11183366"/>
                  </a:lnTo>
                  <a:lnTo>
                    <a:pt x="1866900" y="11183366"/>
                  </a:lnTo>
                  <a:close/>
                  <a:moveTo>
                    <a:pt x="1778000" y="11183366"/>
                  </a:moveTo>
                  <a:lnTo>
                    <a:pt x="1739900" y="11183366"/>
                  </a:lnTo>
                  <a:lnTo>
                    <a:pt x="1739900" y="11180191"/>
                  </a:lnTo>
                  <a:lnTo>
                    <a:pt x="1778000" y="11180191"/>
                  </a:lnTo>
                  <a:close/>
                  <a:moveTo>
                    <a:pt x="1689100" y="11180191"/>
                  </a:moveTo>
                  <a:lnTo>
                    <a:pt x="1651000" y="11180191"/>
                  </a:lnTo>
                  <a:lnTo>
                    <a:pt x="1651000" y="11177016"/>
                  </a:lnTo>
                  <a:lnTo>
                    <a:pt x="1689100" y="11177016"/>
                  </a:lnTo>
                  <a:close/>
                  <a:moveTo>
                    <a:pt x="1600200" y="11177016"/>
                  </a:moveTo>
                  <a:lnTo>
                    <a:pt x="1562100" y="11177016"/>
                  </a:lnTo>
                  <a:lnTo>
                    <a:pt x="1562100" y="11173841"/>
                  </a:lnTo>
                  <a:lnTo>
                    <a:pt x="1600200" y="11173841"/>
                  </a:lnTo>
                  <a:close/>
                  <a:moveTo>
                    <a:pt x="1511300" y="11173841"/>
                  </a:moveTo>
                  <a:lnTo>
                    <a:pt x="1473200" y="11173841"/>
                  </a:lnTo>
                  <a:lnTo>
                    <a:pt x="1473200" y="11170666"/>
                  </a:lnTo>
                  <a:lnTo>
                    <a:pt x="1511300" y="11170666"/>
                  </a:lnTo>
                  <a:close/>
                  <a:moveTo>
                    <a:pt x="1422400" y="11170666"/>
                  </a:moveTo>
                  <a:lnTo>
                    <a:pt x="1384300" y="11170666"/>
                  </a:lnTo>
                  <a:lnTo>
                    <a:pt x="1384300" y="11167491"/>
                  </a:lnTo>
                  <a:lnTo>
                    <a:pt x="1422400" y="11167491"/>
                  </a:lnTo>
                  <a:close/>
                  <a:moveTo>
                    <a:pt x="1333500" y="11167491"/>
                  </a:moveTo>
                  <a:lnTo>
                    <a:pt x="1295400" y="11167491"/>
                  </a:lnTo>
                  <a:lnTo>
                    <a:pt x="1295400" y="11164316"/>
                  </a:lnTo>
                  <a:lnTo>
                    <a:pt x="1333500" y="11164316"/>
                  </a:lnTo>
                  <a:close/>
                  <a:moveTo>
                    <a:pt x="1244600" y="11164316"/>
                  </a:moveTo>
                  <a:lnTo>
                    <a:pt x="1206500" y="11164316"/>
                  </a:lnTo>
                  <a:lnTo>
                    <a:pt x="1206500" y="11161141"/>
                  </a:lnTo>
                  <a:lnTo>
                    <a:pt x="1244600" y="11161141"/>
                  </a:lnTo>
                  <a:close/>
                  <a:moveTo>
                    <a:pt x="1155700" y="11161141"/>
                  </a:moveTo>
                  <a:lnTo>
                    <a:pt x="1117600" y="11161141"/>
                  </a:lnTo>
                  <a:lnTo>
                    <a:pt x="1117600" y="11157966"/>
                  </a:lnTo>
                  <a:lnTo>
                    <a:pt x="1155700" y="11157966"/>
                  </a:lnTo>
                  <a:close/>
                  <a:moveTo>
                    <a:pt x="1066800" y="11157966"/>
                  </a:moveTo>
                  <a:lnTo>
                    <a:pt x="1028700" y="11157966"/>
                  </a:lnTo>
                  <a:lnTo>
                    <a:pt x="1028700" y="11154791"/>
                  </a:lnTo>
                  <a:lnTo>
                    <a:pt x="1066800" y="11154791"/>
                  </a:lnTo>
                  <a:close/>
                  <a:moveTo>
                    <a:pt x="977900" y="11154791"/>
                  </a:moveTo>
                  <a:lnTo>
                    <a:pt x="939800" y="11154791"/>
                  </a:lnTo>
                  <a:lnTo>
                    <a:pt x="939800" y="11151616"/>
                  </a:lnTo>
                  <a:lnTo>
                    <a:pt x="977900" y="11151616"/>
                  </a:lnTo>
                  <a:close/>
                  <a:moveTo>
                    <a:pt x="889000" y="11151616"/>
                  </a:moveTo>
                  <a:lnTo>
                    <a:pt x="850900" y="11151616"/>
                  </a:lnTo>
                  <a:lnTo>
                    <a:pt x="850900" y="11148441"/>
                  </a:lnTo>
                  <a:lnTo>
                    <a:pt x="889000" y="11148441"/>
                  </a:lnTo>
                  <a:close/>
                  <a:moveTo>
                    <a:pt x="800100" y="11148441"/>
                  </a:moveTo>
                  <a:lnTo>
                    <a:pt x="762000" y="11148441"/>
                  </a:lnTo>
                  <a:lnTo>
                    <a:pt x="762000" y="11145266"/>
                  </a:lnTo>
                  <a:lnTo>
                    <a:pt x="800100" y="11145266"/>
                  </a:lnTo>
                  <a:close/>
                  <a:moveTo>
                    <a:pt x="711200" y="11145266"/>
                  </a:moveTo>
                  <a:lnTo>
                    <a:pt x="673100" y="11145266"/>
                  </a:lnTo>
                  <a:lnTo>
                    <a:pt x="673100" y="11142091"/>
                  </a:lnTo>
                  <a:lnTo>
                    <a:pt x="711200" y="11142091"/>
                  </a:lnTo>
                  <a:close/>
                  <a:moveTo>
                    <a:pt x="622300" y="11142091"/>
                  </a:moveTo>
                  <a:lnTo>
                    <a:pt x="584200" y="11142091"/>
                  </a:lnTo>
                  <a:lnTo>
                    <a:pt x="584200" y="11138916"/>
                  </a:lnTo>
                  <a:lnTo>
                    <a:pt x="622300" y="11138916"/>
                  </a:lnTo>
                  <a:close/>
                  <a:moveTo>
                    <a:pt x="533400" y="11138916"/>
                  </a:moveTo>
                  <a:lnTo>
                    <a:pt x="495300" y="11138916"/>
                  </a:lnTo>
                  <a:lnTo>
                    <a:pt x="495300" y="11135741"/>
                  </a:lnTo>
                  <a:lnTo>
                    <a:pt x="533400" y="11135741"/>
                  </a:lnTo>
                  <a:close/>
                  <a:moveTo>
                    <a:pt x="444500" y="11135741"/>
                  </a:moveTo>
                  <a:lnTo>
                    <a:pt x="406400" y="11135741"/>
                  </a:lnTo>
                  <a:lnTo>
                    <a:pt x="406400" y="11132566"/>
                  </a:lnTo>
                  <a:lnTo>
                    <a:pt x="444500" y="11132566"/>
                  </a:lnTo>
                  <a:close/>
                  <a:moveTo>
                    <a:pt x="355600" y="11132566"/>
                  </a:moveTo>
                  <a:lnTo>
                    <a:pt x="317500" y="11132566"/>
                  </a:lnTo>
                  <a:lnTo>
                    <a:pt x="317500" y="11129391"/>
                  </a:lnTo>
                  <a:lnTo>
                    <a:pt x="355600" y="11129391"/>
                  </a:lnTo>
                  <a:close/>
                  <a:moveTo>
                    <a:pt x="266700" y="11129391"/>
                  </a:moveTo>
                  <a:lnTo>
                    <a:pt x="228600" y="11129391"/>
                  </a:lnTo>
                  <a:lnTo>
                    <a:pt x="228600" y="11126216"/>
                  </a:lnTo>
                  <a:lnTo>
                    <a:pt x="266700" y="11126216"/>
                  </a:lnTo>
                  <a:close/>
                  <a:moveTo>
                    <a:pt x="177800" y="11126216"/>
                  </a:moveTo>
                  <a:lnTo>
                    <a:pt x="139700" y="11126216"/>
                  </a:lnTo>
                  <a:lnTo>
                    <a:pt x="139700" y="11123041"/>
                  </a:lnTo>
                  <a:lnTo>
                    <a:pt x="177800" y="11123041"/>
                  </a:lnTo>
                  <a:close/>
                  <a:moveTo>
                    <a:pt x="88900" y="11123041"/>
                  </a:moveTo>
                  <a:lnTo>
                    <a:pt x="50800" y="11123041"/>
                  </a:lnTo>
                  <a:lnTo>
                    <a:pt x="50800" y="11119866"/>
                  </a:lnTo>
                  <a:lnTo>
                    <a:pt x="88900" y="11119866"/>
                  </a:lnTo>
                  <a:close/>
                  <a:moveTo>
                    <a:pt x="0" y="11119866"/>
                  </a:moveTo>
                  <a:lnTo>
                    <a:pt x="361442" y="11119866"/>
                  </a:lnTo>
                  <a:cubicBezTo>
                    <a:pt x="360553" y="11119866"/>
                    <a:pt x="359918" y="11119104"/>
                    <a:pt x="359918" y="11118342"/>
                  </a:cubicBezTo>
                  <a:lnTo>
                    <a:pt x="359918" y="11115675"/>
                  </a:lnTo>
                  <a:lnTo>
                    <a:pt x="362966" y="11115675"/>
                  </a:lnTo>
                  <a:lnTo>
                    <a:pt x="362966" y="11118342"/>
                  </a:lnTo>
                  <a:lnTo>
                    <a:pt x="361442" y="11118342"/>
                  </a:lnTo>
                  <a:lnTo>
                    <a:pt x="361442" y="11116818"/>
                  </a:lnTo>
                  <a:lnTo>
                    <a:pt x="396875" y="11116818"/>
                  </a:lnTo>
                  <a:close/>
                  <a:moveTo>
                    <a:pt x="359918" y="11061700"/>
                  </a:moveTo>
                  <a:lnTo>
                    <a:pt x="359918" y="11023600"/>
                  </a:lnTo>
                  <a:lnTo>
                    <a:pt x="362966" y="11023600"/>
                  </a:lnTo>
                  <a:lnTo>
                    <a:pt x="362966" y="11061700"/>
                  </a:lnTo>
                  <a:close/>
                  <a:moveTo>
                    <a:pt x="362966" y="10972800"/>
                  </a:moveTo>
                  <a:lnTo>
                    <a:pt x="362966" y="10934700"/>
                  </a:lnTo>
                  <a:lnTo>
                    <a:pt x="362966" y="10972800"/>
                  </a:lnTo>
                  <a:close/>
                  <a:moveTo>
                    <a:pt x="362966" y="10883900"/>
                  </a:moveTo>
                  <a:lnTo>
                    <a:pt x="362966" y="10845800"/>
                  </a:lnTo>
                  <a:lnTo>
                    <a:pt x="362966" y="10883900"/>
                  </a:lnTo>
                  <a:close/>
                  <a:moveTo>
                    <a:pt x="362966" y="10795000"/>
                  </a:moveTo>
                  <a:lnTo>
                    <a:pt x="362966" y="10756900"/>
                  </a:lnTo>
                  <a:lnTo>
                    <a:pt x="362966" y="10795000"/>
                  </a:lnTo>
                  <a:close/>
                  <a:moveTo>
                    <a:pt x="362966" y="10706100"/>
                  </a:moveTo>
                  <a:lnTo>
                    <a:pt x="362966" y="10668000"/>
                  </a:lnTo>
                  <a:lnTo>
                    <a:pt x="362966" y="10706100"/>
                  </a:lnTo>
                  <a:close/>
                  <a:moveTo>
                    <a:pt x="362966" y="10617200"/>
                  </a:moveTo>
                  <a:lnTo>
                    <a:pt x="362966" y="10579100"/>
                  </a:lnTo>
                  <a:lnTo>
                    <a:pt x="362966" y="10617200"/>
                  </a:lnTo>
                  <a:close/>
                  <a:moveTo>
                    <a:pt x="362966" y="10528300"/>
                  </a:moveTo>
                  <a:lnTo>
                    <a:pt x="362966" y="10490200"/>
                  </a:lnTo>
                  <a:lnTo>
                    <a:pt x="362966" y="10528300"/>
                  </a:lnTo>
                  <a:close/>
                  <a:moveTo>
                    <a:pt x="362966" y="10439400"/>
                  </a:moveTo>
                  <a:lnTo>
                    <a:pt x="362966" y="10401300"/>
                  </a:lnTo>
                  <a:lnTo>
                    <a:pt x="362966" y="10439400"/>
                  </a:lnTo>
                  <a:close/>
                  <a:moveTo>
                    <a:pt x="362966" y="10350500"/>
                  </a:moveTo>
                  <a:lnTo>
                    <a:pt x="362966" y="10312400"/>
                  </a:lnTo>
                  <a:lnTo>
                    <a:pt x="362966" y="10350500"/>
                  </a:lnTo>
                  <a:close/>
                  <a:moveTo>
                    <a:pt x="362966" y="10261600"/>
                  </a:moveTo>
                  <a:lnTo>
                    <a:pt x="362966" y="10223500"/>
                  </a:lnTo>
                  <a:lnTo>
                    <a:pt x="362966" y="10261600"/>
                  </a:lnTo>
                  <a:close/>
                  <a:moveTo>
                    <a:pt x="362966" y="10172700"/>
                  </a:moveTo>
                  <a:lnTo>
                    <a:pt x="362966" y="10134600"/>
                  </a:lnTo>
                  <a:lnTo>
                    <a:pt x="362966" y="10172700"/>
                  </a:lnTo>
                  <a:close/>
                  <a:moveTo>
                    <a:pt x="362966" y="10083800"/>
                  </a:moveTo>
                  <a:lnTo>
                    <a:pt x="362966" y="10045700"/>
                  </a:lnTo>
                  <a:lnTo>
                    <a:pt x="362966" y="10083800"/>
                  </a:lnTo>
                  <a:close/>
                  <a:moveTo>
                    <a:pt x="362966" y="9994900"/>
                  </a:moveTo>
                  <a:lnTo>
                    <a:pt x="362966" y="9956800"/>
                  </a:lnTo>
                  <a:lnTo>
                    <a:pt x="362966" y="9994900"/>
                  </a:lnTo>
                  <a:close/>
                  <a:moveTo>
                    <a:pt x="362966" y="9906000"/>
                  </a:moveTo>
                  <a:lnTo>
                    <a:pt x="362966" y="9867900"/>
                  </a:lnTo>
                  <a:lnTo>
                    <a:pt x="362966" y="9906000"/>
                  </a:lnTo>
                  <a:close/>
                  <a:moveTo>
                    <a:pt x="362966" y="9817100"/>
                  </a:moveTo>
                  <a:lnTo>
                    <a:pt x="362966" y="9779000"/>
                  </a:lnTo>
                  <a:lnTo>
                    <a:pt x="362966" y="9817100"/>
                  </a:lnTo>
                  <a:close/>
                  <a:moveTo>
                    <a:pt x="362966" y="9728200"/>
                  </a:moveTo>
                  <a:lnTo>
                    <a:pt x="362966" y="9690100"/>
                  </a:lnTo>
                  <a:lnTo>
                    <a:pt x="362966" y="9728200"/>
                  </a:lnTo>
                  <a:close/>
                  <a:moveTo>
                    <a:pt x="362966" y="9639300"/>
                  </a:moveTo>
                  <a:lnTo>
                    <a:pt x="362966" y="9601200"/>
                  </a:lnTo>
                  <a:lnTo>
                    <a:pt x="362966" y="9639300"/>
                  </a:lnTo>
                  <a:close/>
                  <a:moveTo>
                    <a:pt x="362966" y="9550400"/>
                  </a:moveTo>
                  <a:lnTo>
                    <a:pt x="362966" y="9512300"/>
                  </a:lnTo>
                  <a:lnTo>
                    <a:pt x="362966" y="9550400"/>
                  </a:lnTo>
                  <a:close/>
                  <a:moveTo>
                    <a:pt x="362966" y="9461500"/>
                  </a:moveTo>
                  <a:lnTo>
                    <a:pt x="362966" y="9423400"/>
                  </a:lnTo>
                  <a:lnTo>
                    <a:pt x="362966" y="9461500"/>
                  </a:lnTo>
                  <a:close/>
                  <a:moveTo>
                    <a:pt x="362966" y="9372600"/>
                  </a:moveTo>
                  <a:lnTo>
                    <a:pt x="362966" y="9334500"/>
                  </a:lnTo>
                  <a:lnTo>
                    <a:pt x="362966" y="9372600"/>
                  </a:lnTo>
                  <a:close/>
                  <a:moveTo>
                    <a:pt x="362966" y="9283700"/>
                  </a:moveTo>
                  <a:lnTo>
                    <a:pt x="362966" y="9245600"/>
                  </a:lnTo>
                  <a:lnTo>
                    <a:pt x="362966" y="9283700"/>
                  </a:lnTo>
                  <a:close/>
                  <a:moveTo>
                    <a:pt x="362966" y="9194800"/>
                  </a:moveTo>
                  <a:lnTo>
                    <a:pt x="362966" y="9156700"/>
                  </a:lnTo>
                  <a:lnTo>
                    <a:pt x="362966" y="9194800"/>
                  </a:lnTo>
                  <a:close/>
                  <a:moveTo>
                    <a:pt x="362966" y="9105900"/>
                  </a:moveTo>
                  <a:lnTo>
                    <a:pt x="362966" y="9067800"/>
                  </a:lnTo>
                  <a:lnTo>
                    <a:pt x="362966" y="9105900"/>
                  </a:lnTo>
                  <a:close/>
                  <a:moveTo>
                    <a:pt x="362966" y="9017000"/>
                  </a:moveTo>
                  <a:lnTo>
                    <a:pt x="362966" y="8978900"/>
                  </a:lnTo>
                  <a:lnTo>
                    <a:pt x="362966" y="9017000"/>
                  </a:lnTo>
                  <a:close/>
                  <a:moveTo>
                    <a:pt x="362966" y="8928100"/>
                  </a:moveTo>
                  <a:lnTo>
                    <a:pt x="362966" y="8890000"/>
                  </a:lnTo>
                  <a:lnTo>
                    <a:pt x="362966" y="8928100"/>
                  </a:lnTo>
                  <a:close/>
                  <a:moveTo>
                    <a:pt x="362966" y="8839200"/>
                  </a:moveTo>
                  <a:lnTo>
                    <a:pt x="362966" y="8801100"/>
                  </a:lnTo>
                  <a:lnTo>
                    <a:pt x="362966" y="8839200"/>
                  </a:lnTo>
                  <a:close/>
                  <a:moveTo>
                    <a:pt x="362966" y="8750300"/>
                  </a:moveTo>
                  <a:lnTo>
                    <a:pt x="362966" y="8712200"/>
                  </a:lnTo>
                  <a:lnTo>
                    <a:pt x="362966" y="8750300"/>
                  </a:lnTo>
                  <a:close/>
                  <a:moveTo>
                    <a:pt x="362966" y="8661400"/>
                  </a:moveTo>
                  <a:lnTo>
                    <a:pt x="362966" y="8623300"/>
                  </a:lnTo>
                  <a:lnTo>
                    <a:pt x="362966" y="8661400"/>
                  </a:lnTo>
                  <a:close/>
                  <a:moveTo>
                    <a:pt x="362966" y="8572500"/>
                  </a:moveTo>
                  <a:lnTo>
                    <a:pt x="362966" y="8534400"/>
                  </a:lnTo>
                  <a:lnTo>
                    <a:pt x="362966" y="8572500"/>
                  </a:lnTo>
                  <a:close/>
                  <a:moveTo>
                    <a:pt x="362966" y="8483600"/>
                  </a:moveTo>
                  <a:lnTo>
                    <a:pt x="362966" y="8445500"/>
                  </a:lnTo>
                  <a:lnTo>
                    <a:pt x="362966" y="8483600"/>
                  </a:lnTo>
                  <a:close/>
                  <a:moveTo>
                    <a:pt x="362966" y="8394700"/>
                  </a:moveTo>
                  <a:lnTo>
                    <a:pt x="362966" y="8356600"/>
                  </a:lnTo>
                  <a:lnTo>
                    <a:pt x="362966" y="8394700"/>
                  </a:lnTo>
                  <a:close/>
                  <a:moveTo>
                    <a:pt x="362966" y="8305800"/>
                  </a:moveTo>
                  <a:lnTo>
                    <a:pt x="362966" y="8267700"/>
                  </a:lnTo>
                  <a:lnTo>
                    <a:pt x="362966" y="8305800"/>
                  </a:lnTo>
                  <a:close/>
                  <a:moveTo>
                    <a:pt x="362966" y="8216900"/>
                  </a:moveTo>
                  <a:lnTo>
                    <a:pt x="362966" y="8178800"/>
                  </a:lnTo>
                  <a:lnTo>
                    <a:pt x="362966" y="8216900"/>
                  </a:lnTo>
                  <a:close/>
                  <a:moveTo>
                    <a:pt x="362966" y="8128000"/>
                  </a:moveTo>
                  <a:lnTo>
                    <a:pt x="362966" y="8089900"/>
                  </a:lnTo>
                  <a:lnTo>
                    <a:pt x="362966" y="8128000"/>
                  </a:lnTo>
                  <a:close/>
                  <a:moveTo>
                    <a:pt x="362966" y="8039100"/>
                  </a:moveTo>
                  <a:lnTo>
                    <a:pt x="362966" y="8001000"/>
                  </a:lnTo>
                  <a:lnTo>
                    <a:pt x="362966" y="8039100"/>
                  </a:lnTo>
                  <a:close/>
                  <a:moveTo>
                    <a:pt x="362966" y="7950200"/>
                  </a:moveTo>
                  <a:lnTo>
                    <a:pt x="362966" y="7912100"/>
                  </a:lnTo>
                  <a:lnTo>
                    <a:pt x="362966" y="7950200"/>
                  </a:lnTo>
                  <a:close/>
                  <a:moveTo>
                    <a:pt x="362966" y="7861300"/>
                  </a:moveTo>
                  <a:lnTo>
                    <a:pt x="362966" y="7823200"/>
                  </a:lnTo>
                  <a:lnTo>
                    <a:pt x="362966" y="7861300"/>
                  </a:lnTo>
                  <a:close/>
                  <a:moveTo>
                    <a:pt x="362966" y="7772400"/>
                  </a:moveTo>
                  <a:lnTo>
                    <a:pt x="362966" y="7734300"/>
                  </a:lnTo>
                  <a:lnTo>
                    <a:pt x="362966" y="7772400"/>
                  </a:lnTo>
                  <a:close/>
                  <a:moveTo>
                    <a:pt x="362966" y="7683500"/>
                  </a:moveTo>
                  <a:lnTo>
                    <a:pt x="362966" y="7645400"/>
                  </a:lnTo>
                  <a:lnTo>
                    <a:pt x="362966" y="7683500"/>
                  </a:lnTo>
                  <a:close/>
                  <a:moveTo>
                    <a:pt x="362966" y="7594600"/>
                  </a:moveTo>
                  <a:lnTo>
                    <a:pt x="362966" y="7556500"/>
                  </a:lnTo>
                  <a:lnTo>
                    <a:pt x="362966" y="7594600"/>
                  </a:lnTo>
                  <a:close/>
                  <a:moveTo>
                    <a:pt x="362966" y="7505700"/>
                  </a:moveTo>
                  <a:lnTo>
                    <a:pt x="362966" y="7467600"/>
                  </a:lnTo>
                  <a:lnTo>
                    <a:pt x="362966" y="7505700"/>
                  </a:lnTo>
                  <a:close/>
                  <a:moveTo>
                    <a:pt x="362966" y="7416800"/>
                  </a:moveTo>
                  <a:lnTo>
                    <a:pt x="362966" y="7378700"/>
                  </a:lnTo>
                  <a:lnTo>
                    <a:pt x="362966" y="7416800"/>
                  </a:lnTo>
                  <a:close/>
                  <a:moveTo>
                    <a:pt x="362966" y="7327900"/>
                  </a:moveTo>
                  <a:lnTo>
                    <a:pt x="362966" y="7289800"/>
                  </a:lnTo>
                  <a:lnTo>
                    <a:pt x="362966" y="7327900"/>
                  </a:lnTo>
                  <a:close/>
                  <a:moveTo>
                    <a:pt x="362966" y="7239000"/>
                  </a:moveTo>
                  <a:lnTo>
                    <a:pt x="362966" y="7200900"/>
                  </a:lnTo>
                  <a:lnTo>
                    <a:pt x="362966" y="7239000"/>
                  </a:lnTo>
                  <a:close/>
                  <a:moveTo>
                    <a:pt x="362966" y="7150100"/>
                  </a:moveTo>
                  <a:lnTo>
                    <a:pt x="362966" y="7112000"/>
                  </a:lnTo>
                  <a:lnTo>
                    <a:pt x="362966" y="7150100"/>
                  </a:lnTo>
                  <a:close/>
                  <a:moveTo>
                    <a:pt x="362966" y="7061200"/>
                  </a:moveTo>
                  <a:lnTo>
                    <a:pt x="362966" y="7023100"/>
                  </a:lnTo>
                  <a:lnTo>
                    <a:pt x="362966" y="7061200"/>
                  </a:lnTo>
                  <a:close/>
                  <a:moveTo>
                    <a:pt x="362966" y="6972300"/>
                  </a:moveTo>
                  <a:lnTo>
                    <a:pt x="362966" y="6934200"/>
                  </a:lnTo>
                  <a:lnTo>
                    <a:pt x="362966" y="6972300"/>
                  </a:lnTo>
                  <a:close/>
                  <a:moveTo>
                    <a:pt x="362966" y="6883400"/>
                  </a:moveTo>
                  <a:lnTo>
                    <a:pt x="362966" y="6845300"/>
                  </a:lnTo>
                  <a:lnTo>
                    <a:pt x="362966" y="6883400"/>
                  </a:lnTo>
                  <a:close/>
                  <a:moveTo>
                    <a:pt x="362966" y="6794500"/>
                  </a:moveTo>
                  <a:lnTo>
                    <a:pt x="362966" y="6756400"/>
                  </a:lnTo>
                  <a:lnTo>
                    <a:pt x="362966" y="6794500"/>
                  </a:lnTo>
                  <a:close/>
                  <a:moveTo>
                    <a:pt x="362966" y="6705600"/>
                  </a:moveTo>
                  <a:lnTo>
                    <a:pt x="362966" y="6667500"/>
                  </a:lnTo>
                  <a:lnTo>
                    <a:pt x="362966" y="6705600"/>
                  </a:lnTo>
                  <a:close/>
                  <a:moveTo>
                    <a:pt x="362966" y="6616700"/>
                  </a:moveTo>
                  <a:lnTo>
                    <a:pt x="362966" y="6578600"/>
                  </a:lnTo>
                  <a:lnTo>
                    <a:pt x="362966" y="6616700"/>
                  </a:lnTo>
                  <a:close/>
                  <a:moveTo>
                    <a:pt x="362966" y="6527800"/>
                  </a:moveTo>
                  <a:lnTo>
                    <a:pt x="362966" y="6489700"/>
                  </a:lnTo>
                  <a:lnTo>
                    <a:pt x="362966" y="6527800"/>
                  </a:lnTo>
                  <a:close/>
                  <a:moveTo>
                    <a:pt x="362966" y="6438900"/>
                  </a:moveTo>
                  <a:lnTo>
                    <a:pt x="362966" y="6400800"/>
                  </a:lnTo>
                  <a:lnTo>
                    <a:pt x="362966" y="6438900"/>
                  </a:lnTo>
                  <a:close/>
                  <a:moveTo>
                    <a:pt x="362966" y="6350000"/>
                  </a:moveTo>
                  <a:lnTo>
                    <a:pt x="362966" y="6311900"/>
                  </a:lnTo>
                  <a:lnTo>
                    <a:pt x="362966" y="6350000"/>
                  </a:lnTo>
                  <a:close/>
                  <a:moveTo>
                    <a:pt x="362966" y="6261100"/>
                  </a:moveTo>
                  <a:lnTo>
                    <a:pt x="362966" y="6223000"/>
                  </a:lnTo>
                  <a:lnTo>
                    <a:pt x="362966" y="6261100"/>
                  </a:lnTo>
                  <a:close/>
                  <a:moveTo>
                    <a:pt x="362966" y="6172200"/>
                  </a:moveTo>
                  <a:lnTo>
                    <a:pt x="362966" y="6134100"/>
                  </a:lnTo>
                  <a:lnTo>
                    <a:pt x="362966" y="6172200"/>
                  </a:lnTo>
                  <a:close/>
                  <a:moveTo>
                    <a:pt x="362966" y="6083300"/>
                  </a:moveTo>
                  <a:lnTo>
                    <a:pt x="362966" y="6045200"/>
                  </a:lnTo>
                  <a:lnTo>
                    <a:pt x="362966" y="6083300"/>
                  </a:lnTo>
                  <a:close/>
                  <a:moveTo>
                    <a:pt x="362966" y="5994400"/>
                  </a:moveTo>
                  <a:lnTo>
                    <a:pt x="362966" y="5956300"/>
                  </a:lnTo>
                  <a:lnTo>
                    <a:pt x="362966" y="5994400"/>
                  </a:lnTo>
                  <a:close/>
                  <a:moveTo>
                    <a:pt x="362966" y="5905500"/>
                  </a:moveTo>
                  <a:lnTo>
                    <a:pt x="362966" y="5867400"/>
                  </a:lnTo>
                  <a:lnTo>
                    <a:pt x="362966" y="5905500"/>
                  </a:lnTo>
                  <a:close/>
                  <a:moveTo>
                    <a:pt x="362966" y="5816600"/>
                  </a:moveTo>
                  <a:lnTo>
                    <a:pt x="362966" y="5778500"/>
                  </a:lnTo>
                  <a:lnTo>
                    <a:pt x="362966" y="5816600"/>
                  </a:lnTo>
                  <a:close/>
                  <a:moveTo>
                    <a:pt x="362966" y="5727700"/>
                  </a:moveTo>
                  <a:lnTo>
                    <a:pt x="362966" y="5689600"/>
                  </a:lnTo>
                  <a:lnTo>
                    <a:pt x="362966" y="5727700"/>
                  </a:lnTo>
                  <a:close/>
                  <a:moveTo>
                    <a:pt x="362966" y="5638800"/>
                  </a:moveTo>
                  <a:lnTo>
                    <a:pt x="362966" y="5600700"/>
                  </a:lnTo>
                  <a:lnTo>
                    <a:pt x="362966" y="5638800"/>
                  </a:lnTo>
                  <a:close/>
                  <a:moveTo>
                    <a:pt x="362966" y="5549900"/>
                  </a:moveTo>
                  <a:lnTo>
                    <a:pt x="362966" y="5511800"/>
                  </a:lnTo>
                  <a:lnTo>
                    <a:pt x="362966" y="5549900"/>
                  </a:lnTo>
                  <a:close/>
                  <a:moveTo>
                    <a:pt x="362966" y="5461000"/>
                  </a:moveTo>
                  <a:lnTo>
                    <a:pt x="362966" y="5422900"/>
                  </a:lnTo>
                  <a:lnTo>
                    <a:pt x="362966" y="5461000"/>
                  </a:lnTo>
                  <a:close/>
                  <a:moveTo>
                    <a:pt x="362966" y="5372100"/>
                  </a:moveTo>
                  <a:lnTo>
                    <a:pt x="362966" y="5334000"/>
                  </a:lnTo>
                  <a:lnTo>
                    <a:pt x="362966" y="5372100"/>
                  </a:lnTo>
                  <a:close/>
                  <a:moveTo>
                    <a:pt x="362966" y="5283200"/>
                  </a:moveTo>
                  <a:lnTo>
                    <a:pt x="362966" y="5245100"/>
                  </a:lnTo>
                  <a:lnTo>
                    <a:pt x="362966" y="5283200"/>
                  </a:lnTo>
                  <a:close/>
                  <a:moveTo>
                    <a:pt x="362966" y="5194300"/>
                  </a:moveTo>
                  <a:lnTo>
                    <a:pt x="362966" y="5156200"/>
                  </a:lnTo>
                  <a:lnTo>
                    <a:pt x="362966" y="5194300"/>
                  </a:lnTo>
                  <a:close/>
                  <a:moveTo>
                    <a:pt x="362966" y="5105400"/>
                  </a:moveTo>
                  <a:lnTo>
                    <a:pt x="362966" y="5067300"/>
                  </a:lnTo>
                  <a:lnTo>
                    <a:pt x="362966" y="5105400"/>
                  </a:lnTo>
                  <a:close/>
                  <a:moveTo>
                    <a:pt x="362966" y="5016500"/>
                  </a:moveTo>
                  <a:lnTo>
                    <a:pt x="362966" y="4978400"/>
                  </a:lnTo>
                  <a:lnTo>
                    <a:pt x="362966" y="5016500"/>
                  </a:lnTo>
                  <a:close/>
                  <a:moveTo>
                    <a:pt x="362966" y="4927600"/>
                  </a:moveTo>
                  <a:lnTo>
                    <a:pt x="362966" y="4889500"/>
                  </a:lnTo>
                  <a:lnTo>
                    <a:pt x="362966" y="4927600"/>
                  </a:lnTo>
                  <a:close/>
                  <a:moveTo>
                    <a:pt x="362966" y="4838700"/>
                  </a:moveTo>
                  <a:lnTo>
                    <a:pt x="362966" y="4800600"/>
                  </a:lnTo>
                  <a:lnTo>
                    <a:pt x="362966" y="4838700"/>
                  </a:lnTo>
                  <a:close/>
                  <a:moveTo>
                    <a:pt x="362966" y="4749800"/>
                  </a:moveTo>
                  <a:lnTo>
                    <a:pt x="362966" y="4711700"/>
                  </a:lnTo>
                  <a:lnTo>
                    <a:pt x="362966" y="4749800"/>
                  </a:lnTo>
                  <a:close/>
                  <a:moveTo>
                    <a:pt x="362966" y="4660900"/>
                  </a:moveTo>
                  <a:lnTo>
                    <a:pt x="362966" y="4622800"/>
                  </a:lnTo>
                  <a:lnTo>
                    <a:pt x="362966" y="4660900"/>
                  </a:lnTo>
                  <a:close/>
                  <a:moveTo>
                    <a:pt x="362966" y="4572000"/>
                  </a:moveTo>
                  <a:lnTo>
                    <a:pt x="362966" y="4533900"/>
                  </a:lnTo>
                  <a:lnTo>
                    <a:pt x="362966" y="4572000"/>
                  </a:lnTo>
                  <a:close/>
                  <a:moveTo>
                    <a:pt x="362966" y="4483100"/>
                  </a:moveTo>
                  <a:lnTo>
                    <a:pt x="362966" y="4445000"/>
                  </a:lnTo>
                  <a:lnTo>
                    <a:pt x="362966" y="4483100"/>
                  </a:lnTo>
                  <a:close/>
                  <a:moveTo>
                    <a:pt x="362966" y="4394200"/>
                  </a:moveTo>
                  <a:lnTo>
                    <a:pt x="362966" y="4356100"/>
                  </a:lnTo>
                  <a:lnTo>
                    <a:pt x="362966" y="4394200"/>
                  </a:lnTo>
                  <a:close/>
                  <a:moveTo>
                    <a:pt x="362966" y="4305300"/>
                  </a:moveTo>
                  <a:lnTo>
                    <a:pt x="362966" y="4267200"/>
                  </a:lnTo>
                  <a:lnTo>
                    <a:pt x="362966" y="4305300"/>
                  </a:lnTo>
                  <a:close/>
                  <a:moveTo>
                    <a:pt x="362966" y="4216400"/>
                  </a:moveTo>
                  <a:lnTo>
                    <a:pt x="362966" y="4178300"/>
                  </a:lnTo>
                  <a:lnTo>
                    <a:pt x="362966" y="4216400"/>
                  </a:lnTo>
                  <a:close/>
                  <a:moveTo>
                    <a:pt x="362966" y="4127500"/>
                  </a:moveTo>
                  <a:lnTo>
                    <a:pt x="362966" y="4089400"/>
                  </a:lnTo>
                  <a:lnTo>
                    <a:pt x="362966" y="4127500"/>
                  </a:lnTo>
                  <a:close/>
                  <a:moveTo>
                    <a:pt x="362966" y="4038600"/>
                  </a:moveTo>
                  <a:lnTo>
                    <a:pt x="362966" y="4000500"/>
                  </a:lnTo>
                  <a:lnTo>
                    <a:pt x="362966" y="4038600"/>
                  </a:lnTo>
                  <a:close/>
                  <a:moveTo>
                    <a:pt x="362966" y="3949700"/>
                  </a:moveTo>
                  <a:lnTo>
                    <a:pt x="362966" y="3911600"/>
                  </a:lnTo>
                  <a:lnTo>
                    <a:pt x="362966" y="3949700"/>
                  </a:lnTo>
                  <a:close/>
                  <a:moveTo>
                    <a:pt x="362966" y="3860800"/>
                  </a:moveTo>
                  <a:lnTo>
                    <a:pt x="362966" y="3822700"/>
                  </a:lnTo>
                  <a:lnTo>
                    <a:pt x="362966" y="3860800"/>
                  </a:lnTo>
                  <a:close/>
                  <a:moveTo>
                    <a:pt x="362966" y="3771900"/>
                  </a:moveTo>
                  <a:lnTo>
                    <a:pt x="362966" y="3733800"/>
                  </a:lnTo>
                  <a:lnTo>
                    <a:pt x="362966" y="3771900"/>
                  </a:lnTo>
                  <a:close/>
                  <a:moveTo>
                    <a:pt x="362966" y="3683000"/>
                  </a:moveTo>
                  <a:lnTo>
                    <a:pt x="362966" y="3644900"/>
                  </a:lnTo>
                  <a:lnTo>
                    <a:pt x="362966" y="3683000"/>
                  </a:lnTo>
                  <a:close/>
                  <a:moveTo>
                    <a:pt x="362966" y="3594100"/>
                  </a:moveTo>
                  <a:lnTo>
                    <a:pt x="362966" y="3556000"/>
                  </a:lnTo>
                  <a:lnTo>
                    <a:pt x="362966" y="3594100"/>
                  </a:lnTo>
                  <a:close/>
                  <a:moveTo>
                    <a:pt x="362966" y="3505200"/>
                  </a:moveTo>
                  <a:lnTo>
                    <a:pt x="362966" y="3467100"/>
                  </a:lnTo>
                  <a:lnTo>
                    <a:pt x="362966" y="3505200"/>
                  </a:lnTo>
                  <a:close/>
                  <a:moveTo>
                    <a:pt x="362966" y="3416300"/>
                  </a:moveTo>
                  <a:lnTo>
                    <a:pt x="362966" y="3378200"/>
                  </a:lnTo>
                  <a:lnTo>
                    <a:pt x="362966" y="3416300"/>
                  </a:lnTo>
                  <a:close/>
                  <a:moveTo>
                    <a:pt x="362966" y="3327400"/>
                  </a:moveTo>
                  <a:lnTo>
                    <a:pt x="362966" y="3289300"/>
                  </a:lnTo>
                  <a:lnTo>
                    <a:pt x="362966" y="3327400"/>
                  </a:lnTo>
                  <a:close/>
                  <a:moveTo>
                    <a:pt x="362966" y="3238500"/>
                  </a:moveTo>
                  <a:lnTo>
                    <a:pt x="362966" y="3200400"/>
                  </a:lnTo>
                  <a:lnTo>
                    <a:pt x="362966" y="3238500"/>
                  </a:lnTo>
                  <a:close/>
                  <a:moveTo>
                    <a:pt x="362966" y="3149600"/>
                  </a:moveTo>
                  <a:lnTo>
                    <a:pt x="362966" y="3111500"/>
                  </a:lnTo>
                  <a:lnTo>
                    <a:pt x="362966" y="3149600"/>
                  </a:lnTo>
                  <a:close/>
                  <a:moveTo>
                    <a:pt x="362966" y="3060700"/>
                  </a:moveTo>
                  <a:lnTo>
                    <a:pt x="362966" y="3022600"/>
                  </a:lnTo>
                  <a:lnTo>
                    <a:pt x="362966" y="3060700"/>
                  </a:lnTo>
                  <a:close/>
                  <a:moveTo>
                    <a:pt x="362966" y="2971800"/>
                  </a:moveTo>
                  <a:lnTo>
                    <a:pt x="362966" y="2933700"/>
                  </a:lnTo>
                  <a:lnTo>
                    <a:pt x="362966" y="2971800"/>
                  </a:lnTo>
                  <a:close/>
                  <a:moveTo>
                    <a:pt x="362966" y="2882900"/>
                  </a:moveTo>
                  <a:lnTo>
                    <a:pt x="362966" y="2844800"/>
                  </a:lnTo>
                  <a:lnTo>
                    <a:pt x="362966" y="2882900"/>
                  </a:lnTo>
                  <a:close/>
                  <a:moveTo>
                    <a:pt x="362966" y="2794000"/>
                  </a:moveTo>
                  <a:lnTo>
                    <a:pt x="362966" y="2755900"/>
                  </a:lnTo>
                  <a:lnTo>
                    <a:pt x="362966" y="2794000"/>
                  </a:lnTo>
                  <a:close/>
                  <a:moveTo>
                    <a:pt x="362966" y="2705100"/>
                  </a:moveTo>
                  <a:lnTo>
                    <a:pt x="362966" y="2667000"/>
                  </a:lnTo>
                  <a:lnTo>
                    <a:pt x="362966" y="2705100"/>
                  </a:lnTo>
                  <a:close/>
                  <a:moveTo>
                    <a:pt x="362966" y="2616200"/>
                  </a:moveTo>
                  <a:lnTo>
                    <a:pt x="362966" y="2578100"/>
                  </a:lnTo>
                  <a:lnTo>
                    <a:pt x="362966" y="2616200"/>
                  </a:lnTo>
                  <a:close/>
                  <a:moveTo>
                    <a:pt x="362966" y="2527300"/>
                  </a:moveTo>
                  <a:lnTo>
                    <a:pt x="362966" y="2489200"/>
                  </a:lnTo>
                  <a:lnTo>
                    <a:pt x="362966" y="2527300"/>
                  </a:lnTo>
                  <a:close/>
                  <a:moveTo>
                    <a:pt x="362966" y="2438400"/>
                  </a:moveTo>
                  <a:lnTo>
                    <a:pt x="362966" y="2400300"/>
                  </a:lnTo>
                  <a:lnTo>
                    <a:pt x="362966" y="2438400"/>
                  </a:lnTo>
                  <a:close/>
                  <a:moveTo>
                    <a:pt x="362966" y="2349500"/>
                  </a:moveTo>
                  <a:lnTo>
                    <a:pt x="362966" y="2311400"/>
                  </a:lnTo>
                  <a:lnTo>
                    <a:pt x="362966" y="2349500"/>
                  </a:lnTo>
                  <a:close/>
                  <a:moveTo>
                    <a:pt x="362966" y="2260600"/>
                  </a:moveTo>
                  <a:lnTo>
                    <a:pt x="362966" y="2222500"/>
                  </a:lnTo>
                  <a:lnTo>
                    <a:pt x="362966" y="2260600"/>
                  </a:lnTo>
                  <a:close/>
                  <a:moveTo>
                    <a:pt x="362966" y="2171700"/>
                  </a:moveTo>
                  <a:lnTo>
                    <a:pt x="362966" y="2133600"/>
                  </a:lnTo>
                  <a:lnTo>
                    <a:pt x="362966" y="2171700"/>
                  </a:lnTo>
                  <a:close/>
                  <a:moveTo>
                    <a:pt x="362966" y="2082800"/>
                  </a:moveTo>
                  <a:lnTo>
                    <a:pt x="362966" y="2044700"/>
                  </a:lnTo>
                  <a:lnTo>
                    <a:pt x="362966" y="2082800"/>
                  </a:lnTo>
                  <a:close/>
                  <a:moveTo>
                    <a:pt x="362966" y="1993900"/>
                  </a:moveTo>
                  <a:lnTo>
                    <a:pt x="362966" y="1955800"/>
                  </a:lnTo>
                  <a:lnTo>
                    <a:pt x="362966" y="1993900"/>
                  </a:lnTo>
                  <a:close/>
                  <a:moveTo>
                    <a:pt x="362966" y="1905000"/>
                  </a:moveTo>
                  <a:lnTo>
                    <a:pt x="362966" y="1866900"/>
                  </a:lnTo>
                  <a:lnTo>
                    <a:pt x="362966" y="1905000"/>
                  </a:lnTo>
                  <a:close/>
                  <a:moveTo>
                    <a:pt x="362966" y="1816100"/>
                  </a:moveTo>
                  <a:lnTo>
                    <a:pt x="362966" y="1778000"/>
                  </a:lnTo>
                  <a:lnTo>
                    <a:pt x="362966" y="1816100"/>
                  </a:lnTo>
                  <a:close/>
                  <a:moveTo>
                    <a:pt x="362966" y="1727200"/>
                  </a:moveTo>
                  <a:lnTo>
                    <a:pt x="362966" y="1689100"/>
                  </a:lnTo>
                  <a:lnTo>
                    <a:pt x="362966" y="1727200"/>
                  </a:lnTo>
                  <a:close/>
                  <a:moveTo>
                    <a:pt x="362966" y="1638300"/>
                  </a:moveTo>
                  <a:lnTo>
                    <a:pt x="362966" y="1600200"/>
                  </a:lnTo>
                  <a:lnTo>
                    <a:pt x="362966" y="1638300"/>
                  </a:lnTo>
                  <a:close/>
                  <a:moveTo>
                    <a:pt x="362966" y="1549400"/>
                  </a:moveTo>
                  <a:lnTo>
                    <a:pt x="362966" y="1511300"/>
                  </a:lnTo>
                  <a:lnTo>
                    <a:pt x="362966" y="1549400"/>
                  </a:lnTo>
                  <a:close/>
                  <a:moveTo>
                    <a:pt x="362966" y="1460500"/>
                  </a:moveTo>
                  <a:lnTo>
                    <a:pt x="362966" y="1422400"/>
                  </a:lnTo>
                  <a:lnTo>
                    <a:pt x="362966" y="1460500"/>
                  </a:lnTo>
                  <a:close/>
                  <a:moveTo>
                    <a:pt x="362966" y="1371600"/>
                  </a:moveTo>
                  <a:lnTo>
                    <a:pt x="362966" y="1333500"/>
                  </a:lnTo>
                  <a:lnTo>
                    <a:pt x="362966" y="1371600"/>
                  </a:lnTo>
                  <a:close/>
                  <a:moveTo>
                    <a:pt x="362966" y="1282700"/>
                  </a:moveTo>
                  <a:lnTo>
                    <a:pt x="362966" y="1244600"/>
                  </a:lnTo>
                  <a:lnTo>
                    <a:pt x="362966" y="1282700"/>
                  </a:lnTo>
                  <a:close/>
                  <a:moveTo>
                    <a:pt x="362966" y="1193800"/>
                  </a:moveTo>
                  <a:lnTo>
                    <a:pt x="362966" y="1155700"/>
                  </a:lnTo>
                  <a:lnTo>
                    <a:pt x="362966" y="1193800"/>
                  </a:lnTo>
                  <a:close/>
                  <a:moveTo>
                    <a:pt x="362966" y="1104900"/>
                  </a:moveTo>
                  <a:lnTo>
                    <a:pt x="362966" y="1066800"/>
                  </a:lnTo>
                  <a:lnTo>
                    <a:pt x="362966" y="1104900"/>
                  </a:lnTo>
                  <a:close/>
                  <a:moveTo>
                    <a:pt x="362966" y="1016000"/>
                  </a:moveTo>
                  <a:lnTo>
                    <a:pt x="362966" y="977900"/>
                  </a:lnTo>
                  <a:lnTo>
                    <a:pt x="362966" y="1016000"/>
                  </a:lnTo>
                  <a:close/>
                  <a:moveTo>
                    <a:pt x="362966" y="927100"/>
                  </a:moveTo>
                  <a:lnTo>
                    <a:pt x="362966" y="889000"/>
                  </a:lnTo>
                  <a:lnTo>
                    <a:pt x="362966" y="927100"/>
                  </a:lnTo>
                  <a:close/>
                  <a:moveTo>
                    <a:pt x="362966" y="838200"/>
                  </a:moveTo>
                  <a:lnTo>
                    <a:pt x="362966" y="800100"/>
                  </a:lnTo>
                  <a:lnTo>
                    <a:pt x="362966" y="838200"/>
                  </a:lnTo>
                  <a:close/>
                  <a:moveTo>
                    <a:pt x="362966" y="749300"/>
                  </a:moveTo>
                  <a:lnTo>
                    <a:pt x="362966" y="711200"/>
                  </a:lnTo>
                  <a:lnTo>
                    <a:pt x="362966" y="749300"/>
                  </a:lnTo>
                  <a:close/>
                  <a:moveTo>
                    <a:pt x="362966" y="660400"/>
                  </a:moveTo>
                  <a:lnTo>
                    <a:pt x="362966" y="622300"/>
                  </a:lnTo>
                  <a:lnTo>
                    <a:pt x="362966" y="660400"/>
                  </a:lnTo>
                  <a:close/>
                  <a:moveTo>
                    <a:pt x="362966" y="571500"/>
                  </a:moveTo>
                  <a:lnTo>
                    <a:pt x="362966" y="533400"/>
                  </a:lnTo>
                  <a:lnTo>
                    <a:pt x="362966" y="571500"/>
                  </a:lnTo>
                  <a:close/>
                  <a:moveTo>
                    <a:pt x="362966" y="482600"/>
                  </a:moveTo>
                  <a:lnTo>
                    <a:pt x="362966" y="444500"/>
                  </a:lnTo>
                  <a:lnTo>
                    <a:pt x="362966" y="482600"/>
                  </a:lnTo>
                  <a:close/>
                  <a:moveTo>
                    <a:pt x="362966" y="393700"/>
                  </a:moveTo>
                  <a:lnTo>
                    <a:pt x="362966" y="355600"/>
                  </a:lnTo>
                  <a:lnTo>
                    <a:pt x="362966" y="393700"/>
                  </a:lnTo>
                  <a:close/>
                  <a:moveTo>
                    <a:pt x="362966" y="304800"/>
                  </a:moveTo>
                  <a:lnTo>
                    <a:pt x="362966" y="266700"/>
                  </a:lnTo>
                  <a:lnTo>
                    <a:pt x="362966" y="304800"/>
                  </a:lnTo>
                  <a:close/>
                  <a:moveTo>
                    <a:pt x="362966" y="215900"/>
                  </a:moveTo>
                  <a:lnTo>
                    <a:pt x="362966" y="177800"/>
                  </a:lnTo>
                  <a:lnTo>
                    <a:pt x="362966" y="215900"/>
                  </a:lnTo>
                  <a:close/>
                  <a:moveTo>
                    <a:pt x="362966" y="127000"/>
                  </a:moveTo>
                  <a:lnTo>
                    <a:pt x="362966" y="88900"/>
                  </a:lnTo>
                  <a:lnTo>
                    <a:pt x="362966" y="127000"/>
                  </a:lnTo>
                  <a:close/>
                  <a:moveTo>
                    <a:pt x="362966" y="38100"/>
                  </a:moveTo>
                  <a:lnTo>
                    <a:pt x="362966" y="0"/>
                  </a:lnTo>
                  <a:lnTo>
                    <a:pt x="362966" y="38100"/>
                  </a:lnTo>
                  <a:close/>
                  <a:moveTo>
                    <a:pt x="361442" y="800862"/>
                  </a:moveTo>
                  <a:lnTo>
                    <a:pt x="399542" y="800862"/>
                  </a:lnTo>
                  <a:lnTo>
                    <a:pt x="399542" y="803910"/>
                  </a:lnTo>
                  <a:lnTo>
                    <a:pt x="361442" y="803910"/>
                  </a:lnTo>
                  <a:close/>
                </a:path>
              </a:pathLst>
            </a:custGeom>
            <a:solidFill>
              <a:srgbClr val="07678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250600" cy="111985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arquivo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enviado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com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nomes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sobrenomes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dos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autores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destacar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com * 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apresentador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As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indicações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texto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"/>
                  <a:cs typeface="Arial"/>
                  <a:sym typeface="Arial Bold"/>
                </a:rPr>
                <a:t>verde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template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deletadas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ou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substituídas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título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mesmo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enviado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no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resumo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deverá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encaminhada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para o e-mail (</a:t>
              </a:r>
              <a:r>
                <a:rPr lang="en-US" sz="2700" i="1" u="sng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  <a:hlinkClick r:id="rId3" tooltip="mailto:contato.semmat@gmail.com"/>
                </a:rPr>
                <a:t>contato.semmat@gmail.com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), no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formato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PPT, PPTX,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ou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PDF,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identificado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como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: “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Oral - [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Nome do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Apresentador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]-[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área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do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trabalho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]”;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b="1" i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autor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enviar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arquivo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único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até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o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dia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17 de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outubro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de 2025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às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23:00h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uma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contendo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Introdução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Metodologia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Resultados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discussões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conclusões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referências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As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orais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serão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presenciais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no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dia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"/>
                  <a:cs typeface="Arial"/>
                  <a:sym typeface="Arial Bold"/>
                </a:rPr>
                <a:t>24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de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outubro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das 08:00 – 12:00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Cada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deverá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ter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no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máximo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15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minutos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duração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 5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minutos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arguição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certificados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somente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serão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entregues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mediante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presencial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com 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disponibilidade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apresentador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para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arguição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trabalho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após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99835"/>
            <a:ext cx="18288000" cy="706050"/>
            <a:chOff x="0" y="0"/>
            <a:chExt cx="24384000" cy="94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41400"/>
            </a:xfrm>
            <a:custGeom>
              <a:avLst/>
              <a:gdLst/>
              <a:ahLst/>
              <a:cxnLst/>
              <a:rect l="l" t="t" r="r" b="b"/>
              <a:pathLst>
                <a:path w="24384000" h="941400">
                  <a:moveTo>
                    <a:pt x="0" y="0"/>
                  </a:moveTo>
                  <a:lnTo>
                    <a:pt x="24384000" y="0"/>
                  </a:lnTo>
                  <a:lnTo>
                    <a:pt x="24384000" y="941400"/>
                  </a:lnTo>
                  <a:lnTo>
                    <a:pt x="0" y="941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384000" cy="97950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212"/>
                </a:lnSpc>
              </a:pPr>
              <a:r>
                <a:rPr lang="en-US" sz="3900" b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Instruções gerais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8539" y="845077"/>
            <a:ext cx="268158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Detalhes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81421"/>
            <a:ext cx="18288000" cy="1203570"/>
            <a:chOff x="0" y="0"/>
            <a:chExt cx="24384000" cy="160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604760"/>
            </a:xfrm>
            <a:custGeom>
              <a:avLst/>
              <a:gdLst/>
              <a:ahLst/>
              <a:cxnLst/>
              <a:rect l="l" t="t" r="r" b="b"/>
              <a:pathLst>
                <a:path w="24384000" h="1604760">
                  <a:moveTo>
                    <a:pt x="0" y="0"/>
                  </a:moveTo>
                  <a:lnTo>
                    <a:pt x="24384000" y="0"/>
                  </a:lnTo>
                  <a:lnTo>
                    <a:pt x="24384000" y="1604760"/>
                  </a:lnTo>
                  <a:lnTo>
                    <a:pt x="0" y="1604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24384000" cy="170953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6300"/>
                </a:lnSpc>
              </a:pPr>
              <a:r>
                <a:rPr lang="en-US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 </a:t>
              </a:r>
            </a:p>
            <a:p>
              <a:pPr algn="ctr">
                <a:lnSpc>
                  <a:spcPts val="6300"/>
                </a:lnSpc>
              </a:pPr>
              <a:r>
                <a:rPr lang="en-US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</a:t>
              </a:r>
              <a:r>
                <a:rPr lang="pt-BR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Fonte Arial,52 </a:t>
              </a:r>
              <a:r>
                <a:rPr lang="pt-BR" sz="525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pt</a:t>
              </a:r>
              <a:r>
                <a:rPr lang="pt-BR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, em preto) </a:t>
              </a:r>
              <a:endParaRPr lang="en-US" sz="525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2525" y="7193476"/>
            <a:ext cx="17783100" cy="2326050"/>
            <a:chOff x="0" y="0"/>
            <a:chExt cx="23710800" cy="310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710801" cy="3101400"/>
            </a:xfrm>
            <a:custGeom>
              <a:avLst/>
              <a:gdLst/>
              <a:ahLst/>
              <a:cxnLst/>
              <a:rect l="l" t="t" r="r" b="b"/>
              <a:pathLst>
                <a:path w="23710801" h="3101400">
                  <a:moveTo>
                    <a:pt x="0" y="0"/>
                  </a:moveTo>
                  <a:lnTo>
                    <a:pt x="23710801" y="0"/>
                  </a:lnTo>
                  <a:lnTo>
                    <a:pt x="23710801" y="3101400"/>
                  </a:lnTo>
                  <a:lnTo>
                    <a:pt x="0" y="3101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80975"/>
              <a:ext cx="23710800" cy="32823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4320"/>
                </a:lnSpc>
              </a:pPr>
              <a:r>
                <a:rPr lang="en-US" sz="2400" b="1" dirty="0" err="1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Autores</a:t>
              </a:r>
              <a:r>
                <a:rPr lang="en-US" sz="2400" b="1" dirty="0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do </a:t>
              </a:r>
              <a:r>
                <a:rPr lang="en-US" sz="2400" b="1" dirty="0" err="1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trabalho</a:t>
              </a:r>
              <a:r>
                <a:rPr lang="en-US" sz="2400" b="1" dirty="0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:</a:t>
              </a:r>
            </a:p>
            <a:p>
              <a:pPr algn="just">
                <a:lnSpc>
                  <a:spcPts val="4320"/>
                </a:lnSpc>
              </a:pP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SOBRENOME, NOME (AUTOR 1); SOBRENOME, NOME (AUTOR 2); SOBRENOME, NOME (AUTOR 3) ; SOBRENOME, NOME (AUTOR 4); entre outros. (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fonte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Arial, 14-16 pt,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em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preto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). </a:t>
              </a:r>
            </a:p>
            <a:p>
              <a:pPr algn="just">
                <a:lnSpc>
                  <a:spcPts val="4320"/>
                </a:lnSpc>
              </a:pP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*: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colocar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o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asterisco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no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apresentador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do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trabalho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1425" y="5445601"/>
            <a:ext cx="1810515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Área</a:t>
            </a:r>
            <a:r>
              <a:rPr lang="en-US" sz="27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pt-BR" sz="27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pt-BR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Engenharia de Produção e Manufatura Aditiva, Ensino de Engenharia e Ciências da Natureza, </a:t>
            </a:r>
            <a:r>
              <a:rPr lang="pt-BR" sz="2700" b="1" dirty="0">
                <a:solidFill>
                  <a:srgbClr val="5C6847"/>
                </a:solidFill>
                <a:latin typeface="Arial Bold"/>
              </a:rPr>
              <a:t>Materiais Cerâmicos, Materiais e </a:t>
            </a:r>
            <a:r>
              <a:rPr lang="pt-BR" sz="2700" b="1" dirty="0" err="1">
                <a:solidFill>
                  <a:srgbClr val="5C6847"/>
                </a:solidFill>
                <a:latin typeface="Arial Bold"/>
              </a:rPr>
              <a:t>Termociências</a:t>
            </a:r>
            <a:r>
              <a:rPr lang="pt-BR" sz="2700" b="1" dirty="0">
                <a:solidFill>
                  <a:srgbClr val="5C6847"/>
                </a:solidFill>
                <a:latin typeface="Arial Bold"/>
              </a:rPr>
              <a:t>, Materiais Metálicos,  Materiais Poliméricos, Compósitos, </a:t>
            </a:r>
            <a:r>
              <a:rPr lang="pt-BR" sz="2700" b="1" dirty="0" err="1">
                <a:solidFill>
                  <a:srgbClr val="5C6847"/>
                </a:solidFill>
                <a:latin typeface="Arial Bold"/>
              </a:rPr>
              <a:t>Nanoparticulas</a:t>
            </a:r>
            <a:r>
              <a:rPr lang="pt-BR" sz="2700" b="1" dirty="0">
                <a:solidFill>
                  <a:srgbClr val="5C6847"/>
                </a:solidFill>
                <a:latin typeface="Arial Bold"/>
              </a:rPr>
              <a:t> e Afins,  Materiais, Energia e Meio Ambiente, Simulação de Processos e Fenômenos. </a:t>
            </a:r>
            <a:r>
              <a:rPr lang="pt-BR" sz="2700" b="1" dirty="0">
                <a:solidFill>
                  <a:srgbClr val="5C6847"/>
                </a:solidFill>
                <a:latin typeface="Arial Bold"/>
                <a:sym typeface="Arial Bold"/>
              </a:rPr>
              <a:t> </a:t>
            </a:r>
            <a:endParaRPr lang="en-US" sz="2700" b="1" dirty="0">
              <a:solidFill>
                <a:srgbClr val="5C6847"/>
              </a:solidFill>
              <a:latin typeface="Arial Bold"/>
              <a:sym typeface="Arial Bold"/>
            </a:endParaRPr>
          </a:p>
          <a:p>
            <a:pPr algn="ctr">
              <a:lnSpc>
                <a:spcPts val="3240"/>
              </a:lnSpc>
            </a:pP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escolher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 UMA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área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, para a qual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foi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enviado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resumo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).</a:t>
            </a:r>
          </a:p>
        </p:txBody>
      </p:sp>
      <p:pic>
        <p:nvPicPr>
          <p:cNvPr id="22" name="Imagem 2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BFB5C64-03EB-3F97-E44A-6252F3904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7"/>
          <a:stretch>
            <a:fillRect/>
          </a:stretch>
        </p:blipFill>
        <p:spPr>
          <a:xfrm>
            <a:off x="91425" y="191944"/>
            <a:ext cx="18048095" cy="2650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9338" y="2678387"/>
            <a:ext cx="16767750" cy="101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aborda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revisão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literatura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estado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arte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bem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como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trabalho</a:t>
            </a:r>
            <a:r>
              <a:rPr lang="en-US" sz="33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40" y="4430089"/>
            <a:ext cx="16303350" cy="3558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rodapé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do slide;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slides com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indent="-457200" algn="l">
              <a:lnSpc>
                <a:spcPts val="3960"/>
              </a:lnSpc>
              <a:buFontTx/>
              <a:buChar char="-"/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indent="-457200" algn="l">
              <a:lnSpc>
                <a:spcPts val="3960"/>
              </a:lnSpc>
              <a:buFontTx/>
              <a:buChar char="-"/>
            </a:pPr>
            <a:endParaRPr lang="en-US" sz="28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960"/>
              </a:lnSpc>
              <a:buFontTx/>
              <a:buChar char="-"/>
            </a:pPr>
            <a:endParaRPr lang="pt-BR" sz="28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algn="l">
              <a:lnSpc>
                <a:spcPts val="3960"/>
              </a:lnSpc>
              <a:buFontTx/>
              <a:buChar char="-"/>
            </a:pPr>
            <a:endParaRPr lang="en-US" sz="28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9340" y="411517"/>
            <a:ext cx="5701115" cy="9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INTRODUÇÃO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A71CF43-B3A5-E9DC-5665-AB050DBEF710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9342" y="2678403"/>
            <a:ext cx="16767750" cy="101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aborda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como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trabalho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foi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desenvolvido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descrevendo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experimento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ou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simulação</a:t>
            </a:r>
            <a:r>
              <a:rPr lang="en-US" sz="33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38" y="4430087"/>
            <a:ext cx="16649850" cy="2532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slides com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preferencialmente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esquemas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facilitar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entendimento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função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do tempo de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38" y="411517"/>
            <a:ext cx="5701115" cy="9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METODOLOGIA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A063821-0930-D453-DBF7-049B9C0232E1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205" y="363131"/>
            <a:ext cx="10148395" cy="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42" y="2678403"/>
            <a:ext cx="1630335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deve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envolver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obtidos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assim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como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relacionar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com 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referencial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teórico</a:t>
            </a:r>
            <a:r>
              <a:rPr lang="en-US" sz="36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40" y="4430089"/>
            <a:ext cx="16303350" cy="201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rodapé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do slide;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slides com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D14AF71-A07A-C6BE-E477-BC101223AAC7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205" y="439331"/>
            <a:ext cx="10148395" cy="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CONCLUSÕES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42" y="2678403"/>
            <a:ext cx="16303350" cy="101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deve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envolver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as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obtidos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devem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responder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estudo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40" y="4430089"/>
            <a:ext cx="16303350" cy="150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tópicos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facilitar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entendimento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BDE8857-4F27-AF1C-5067-B009924EC221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205" y="439331"/>
            <a:ext cx="10148395" cy="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AGRADECIMENTOS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42" y="2678403"/>
            <a:ext cx="16303350" cy="47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Caso seja de interesse dos autores, aqui podem ser colocados os agradecimentos: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69726" y="3876091"/>
            <a:ext cx="10796250" cy="150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Laboratórios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possibilitaram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análises</a:t>
            </a:r>
            <a:endParaRPr lang="en-US" sz="32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CAPES/CNPQ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outra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agência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financiamento</a:t>
            </a:r>
            <a:endParaRPr lang="en-US" sz="32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Outros.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69725" y="6357400"/>
            <a:ext cx="11251650" cy="48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8D8B8F9-C3FB-0927-9559-F8EE765663BE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602</Words>
  <Application>Microsoft Office PowerPoint</Application>
  <PresentationFormat>Personalizar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 Bold</vt:lpstr>
      <vt:lpstr>Calibri</vt:lpstr>
      <vt:lpstr>PT Sans Bold</vt:lpstr>
      <vt:lpstr>Arimo</vt:lpstr>
      <vt:lpstr>Arial</vt:lpstr>
      <vt:lpstr>Calibri (MS)</vt:lpstr>
      <vt:lpstr>Calibri (MS)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Template_Apresentaes_Orais_2024.f2150ff5322d4416ad27 (3) (1).pptx</dc:title>
  <dc:creator>EEIMVR</dc:creator>
  <cp:lastModifiedBy>Denise Hirayama</cp:lastModifiedBy>
  <cp:revision>6</cp:revision>
  <dcterms:created xsi:type="dcterms:W3CDTF">2006-08-16T00:00:00Z</dcterms:created>
  <dcterms:modified xsi:type="dcterms:W3CDTF">2025-09-21T10:00:27Z</dcterms:modified>
  <dc:identifier>DAGs5ab9B2M</dc:identifier>
</cp:coreProperties>
</file>